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3" r:id="rId5"/>
    <p:sldId id="264" r:id="rId6"/>
    <p:sldId id="265" r:id="rId7"/>
    <p:sldId id="262" r:id="rId8"/>
    <p:sldId id="259" r:id="rId9"/>
    <p:sldId id="266" r:id="rId10"/>
    <p:sldId id="268" r:id="rId11"/>
    <p:sldId id="269" r:id="rId12"/>
    <p:sldId id="270" r:id="rId13"/>
    <p:sldId id="271" r:id="rId14"/>
    <p:sldId id="277" r:id="rId15"/>
    <p:sldId id="278" r:id="rId16"/>
    <p:sldId id="272" r:id="rId17"/>
    <p:sldId id="279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2A9DBF-2CA1-43D7-9DFD-B830205CE8AC}">
          <p14:sldIdLst>
            <p14:sldId id="256"/>
            <p14:sldId id="257"/>
            <p14:sldId id="258"/>
          </p14:sldIdLst>
        </p14:section>
        <p14:section name="Sales Forecast" id="{043DA758-AB2B-4345-A523-6EB72FDCE319}">
          <p14:sldIdLst>
            <p14:sldId id="263"/>
            <p14:sldId id="264"/>
            <p14:sldId id="265"/>
          </p14:sldIdLst>
        </p14:section>
        <p14:section name="Churn Prediction" id="{1EA39B01-B1FE-4EAA-85E6-D914919B67B8}">
          <p14:sldIdLst>
            <p14:sldId id="262"/>
            <p14:sldId id="259"/>
            <p14:sldId id="266"/>
            <p14:sldId id="268"/>
            <p14:sldId id="269"/>
            <p14:sldId id="270"/>
            <p14:sldId id="271"/>
            <p14:sldId id="277"/>
            <p14:sldId id="278"/>
            <p14:sldId id="272"/>
            <p14:sldId id="279"/>
            <p14:sldId id="273"/>
            <p14:sldId id="274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616C3-05CC-485E-8053-F2DB77F2A7F2}" v="272" dt="2023-11-07T13:07:29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82324" autoAdjust="0"/>
  </p:normalViewPr>
  <p:slideViewPr>
    <p:cSldViewPr snapToGrid="0">
      <p:cViewPr varScale="1">
        <p:scale>
          <a:sx n="91" d="100"/>
          <a:sy n="91" d="100"/>
        </p:scale>
        <p:origin x="12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Leipold - BDAE Gruppe" userId="5c21353f-8d8a-4f99-a06d-2066f2aff616" providerId="ADAL" clId="{A56616C3-05CC-485E-8053-F2DB77F2A7F2}"/>
    <pc:docChg chg="undo redo custSel addSld delSld modSld sldOrd addSection modSection">
      <pc:chgData name="Jonathan Leipold - BDAE Gruppe" userId="5c21353f-8d8a-4f99-a06d-2066f2aff616" providerId="ADAL" clId="{A56616C3-05CC-485E-8053-F2DB77F2A7F2}" dt="2023-11-07T13:07:35.856" v="5108" actId="20577"/>
      <pc:docMkLst>
        <pc:docMk/>
      </pc:docMkLst>
      <pc:sldChg chg="modSp mod">
        <pc:chgData name="Jonathan Leipold - BDAE Gruppe" userId="5c21353f-8d8a-4f99-a06d-2066f2aff616" providerId="ADAL" clId="{A56616C3-05CC-485E-8053-F2DB77F2A7F2}" dt="2023-11-04T11:28:32.456" v="350" actId="5793"/>
        <pc:sldMkLst>
          <pc:docMk/>
          <pc:sldMk cId="415812952" sldId="257"/>
        </pc:sldMkLst>
        <pc:spChg chg="mod">
          <ac:chgData name="Jonathan Leipold - BDAE Gruppe" userId="5c21353f-8d8a-4f99-a06d-2066f2aff616" providerId="ADAL" clId="{A56616C3-05CC-485E-8053-F2DB77F2A7F2}" dt="2023-11-04T11:28:32.456" v="350" actId="5793"/>
          <ac:spMkLst>
            <pc:docMk/>
            <pc:sldMk cId="415812952" sldId="257"/>
            <ac:spMk id="2" creationId="{1D9C9FCD-9C48-5E2D-43A2-116F93DD3E03}"/>
          </ac:spMkLst>
        </pc:spChg>
      </pc:sldChg>
      <pc:sldChg chg="addSp delSp modSp mod modAnim modNotesTx">
        <pc:chgData name="Jonathan Leipold - BDAE Gruppe" userId="5c21353f-8d8a-4f99-a06d-2066f2aff616" providerId="ADAL" clId="{A56616C3-05CC-485E-8053-F2DB77F2A7F2}" dt="2023-11-07T10:42:39.644" v="4565" actId="20577"/>
        <pc:sldMkLst>
          <pc:docMk/>
          <pc:sldMk cId="1699612863" sldId="259"/>
        </pc:sldMkLst>
        <pc:spChg chg="mod">
          <ac:chgData name="Jonathan Leipold - BDAE Gruppe" userId="5c21353f-8d8a-4f99-a06d-2066f2aff616" providerId="ADAL" clId="{A56616C3-05CC-485E-8053-F2DB77F2A7F2}" dt="2023-11-02T22:00:53.404" v="160" actId="20577"/>
          <ac:spMkLst>
            <pc:docMk/>
            <pc:sldMk cId="1699612863" sldId="259"/>
            <ac:spMk id="2" creationId="{299CBEAA-AE8C-19BC-E883-62CBBF1620CF}"/>
          </ac:spMkLst>
        </pc:spChg>
        <pc:spChg chg="del">
          <ac:chgData name="Jonathan Leipold - BDAE Gruppe" userId="5c21353f-8d8a-4f99-a06d-2066f2aff616" providerId="ADAL" clId="{A56616C3-05CC-485E-8053-F2DB77F2A7F2}" dt="2023-11-02T21:48:12.631" v="0"/>
          <ac:spMkLst>
            <pc:docMk/>
            <pc:sldMk cId="1699612863" sldId="259"/>
            <ac:spMk id="3" creationId="{90D20E22-7A9A-9D1C-A4A3-95ECE4C9B927}"/>
          </ac:spMkLst>
        </pc:spChg>
        <pc:spChg chg="mod">
          <ac:chgData name="Jonathan Leipold - BDAE Gruppe" userId="5c21353f-8d8a-4f99-a06d-2066f2aff616" providerId="ADAL" clId="{A56616C3-05CC-485E-8053-F2DB77F2A7F2}" dt="2023-11-04T10:58:32.891" v="261" actId="20577"/>
          <ac:spMkLst>
            <pc:docMk/>
            <pc:sldMk cId="1699612863" sldId="259"/>
            <ac:spMk id="4" creationId="{AC8768E1-0E5F-4F6E-DD38-EDC9D47C6C57}"/>
          </ac:spMkLst>
        </pc:spChg>
        <pc:picChg chg="add mod">
          <ac:chgData name="Jonathan Leipold - BDAE Gruppe" userId="5c21353f-8d8a-4f99-a06d-2066f2aff616" providerId="ADAL" clId="{A56616C3-05CC-485E-8053-F2DB77F2A7F2}" dt="2023-11-02T21:50:44.320" v="13" actId="1076"/>
          <ac:picMkLst>
            <pc:docMk/>
            <pc:sldMk cId="1699612863" sldId="259"/>
            <ac:picMk id="6" creationId="{2ABC9448-8B70-7C43-CB7E-9F3D9368F534}"/>
          </ac:picMkLst>
        </pc:picChg>
        <pc:picChg chg="add mod">
          <ac:chgData name="Jonathan Leipold - BDAE Gruppe" userId="5c21353f-8d8a-4f99-a06d-2066f2aff616" providerId="ADAL" clId="{A56616C3-05CC-485E-8053-F2DB77F2A7F2}" dt="2023-11-02T21:57:33.632" v="31" actId="1076"/>
          <ac:picMkLst>
            <pc:docMk/>
            <pc:sldMk cId="1699612863" sldId="259"/>
            <ac:picMk id="7" creationId="{659F19AE-8E33-D726-2610-B32D05519F6F}"/>
          </ac:picMkLst>
        </pc:picChg>
        <pc:picChg chg="add mod">
          <ac:chgData name="Jonathan Leipold - BDAE Gruppe" userId="5c21353f-8d8a-4f99-a06d-2066f2aff616" providerId="ADAL" clId="{A56616C3-05CC-485E-8053-F2DB77F2A7F2}" dt="2023-11-02T21:57:53.464" v="32" actId="1076"/>
          <ac:picMkLst>
            <pc:docMk/>
            <pc:sldMk cId="1699612863" sldId="259"/>
            <ac:picMk id="8" creationId="{171F0ED4-EDAA-22AB-8D58-02DA1C2C20B3}"/>
          </ac:picMkLst>
        </pc:picChg>
        <pc:picChg chg="add del mod">
          <ac:chgData name="Jonathan Leipold - BDAE Gruppe" userId="5c21353f-8d8a-4f99-a06d-2066f2aff616" providerId="ADAL" clId="{A56616C3-05CC-485E-8053-F2DB77F2A7F2}" dt="2023-11-02T21:51:17.298" v="19" actId="478"/>
          <ac:picMkLst>
            <pc:docMk/>
            <pc:sldMk cId="1699612863" sldId="259"/>
            <ac:picMk id="10" creationId="{19F26700-6F11-697F-2EF6-DDC8986C86F8}"/>
          </ac:picMkLst>
        </pc:picChg>
        <pc:picChg chg="add mod">
          <ac:chgData name="Jonathan Leipold - BDAE Gruppe" userId="5c21353f-8d8a-4f99-a06d-2066f2aff616" providerId="ADAL" clId="{A56616C3-05CC-485E-8053-F2DB77F2A7F2}" dt="2023-11-02T21:58:04.112" v="34" actId="1076"/>
          <ac:picMkLst>
            <pc:docMk/>
            <pc:sldMk cId="1699612863" sldId="259"/>
            <ac:picMk id="12" creationId="{F5521E95-81BF-E77D-CA91-CBC50270AA55}"/>
          </ac:picMkLst>
        </pc:picChg>
        <pc:picChg chg="add mod modCrop">
          <ac:chgData name="Jonathan Leipold - BDAE Gruppe" userId="5c21353f-8d8a-4f99-a06d-2066f2aff616" providerId="ADAL" clId="{A56616C3-05CC-485E-8053-F2DB77F2A7F2}" dt="2023-11-02T22:00:22.094" v="142" actId="14100"/>
          <ac:picMkLst>
            <pc:docMk/>
            <pc:sldMk cId="1699612863" sldId="259"/>
            <ac:picMk id="13" creationId="{7999DEB7-5D7A-3CD4-8313-BE3FF32C1077}"/>
          </ac:picMkLst>
        </pc:picChg>
        <pc:cxnChg chg="add mod">
          <ac:chgData name="Jonathan Leipold - BDAE Gruppe" userId="5c21353f-8d8a-4f99-a06d-2066f2aff616" providerId="ADAL" clId="{A56616C3-05CC-485E-8053-F2DB77F2A7F2}" dt="2023-11-02T21:59:21.725" v="45" actId="14100"/>
          <ac:cxnSpMkLst>
            <pc:docMk/>
            <pc:sldMk cId="1699612863" sldId="259"/>
            <ac:cxnSpMk id="15" creationId="{B451B5B3-D060-E7DB-95A1-887CF7724D91}"/>
          </ac:cxnSpMkLst>
        </pc:cxnChg>
        <pc:cxnChg chg="add mod">
          <ac:chgData name="Jonathan Leipold - BDAE Gruppe" userId="5c21353f-8d8a-4f99-a06d-2066f2aff616" providerId="ADAL" clId="{A56616C3-05CC-485E-8053-F2DB77F2A7F2}" dt="2023-11-02T21:59:09.303" v="44" actId="1076"/>
          <ac:cxnSpMkLst>
            <pc:docMk/>
            <pc:sldMk cId="1699612863" sldId="259"/>
            <ac:cxnSpMk id="17" creationId="{85A820DF-F2A2-2BB7-A8A1-73DD7B7DC9C2}"/>
          </ac:cxnSpMkLst>
        </pc:cxnChg>
        <pc:cxnChg chg="add mod">
          <ac:chgData name="Jonathan Leipold - BDAE Gruppe" userId="5c21353f-8d8a-4f99-a06d-2066f2aff616" providerId="ADAL" clId="{A56616C3-05CC-485E-8053-F2DB77F2A7F2}" dt="2023-11-02T21:59:46.506" v="49" actId="14100"/>
          <ac:cxnSpMkLst>
            <pc:docMk/>
            <pc:sldMk cId="1699612863" sldId="259"/>
            <ac:cxnSpMk id="20" creationId="{32D80599-DA10-15FE-97F4-AB432B2E87EF}"/>
          </ac:cxnSpMkLst>
        </pc:cxnChg>
        <pc:cxnChg chg="add mod">
          <ac:chgData name="Jonathan Leipold - BDAE Gruppe" userId="5c21353f-8d8a-4f99-a06d-2066f2aff616" providerId="ADAL" clId="{A56616C3-05CC-485E-8053-F2DB77F2A7F2}" dt="2023-11-02T22:00:03.147" v="116" actId="1076"/>
          <ac:cxnSpMkLst>
            <pc:docMk/>
            <pc:sldMk cId="1699612863" sldId="259"/>
            <ac:cxnSpMk id="23" creationId="{768D256A-6371-4F7D-5978-736418DF9CCC}"/>
          </ac:cxnSpMkLst>
        </pc:cxnChg>
      </pc:sldChg>
      <pc:sldChg chg="addSp delSp modSp new del mod setBg">
        <pc:chgData name="Jonathan Leipold - BDAE Gruppe" userId="5c21353f-8d8a-4f99-a06d-2066f2aff616" providerId="ADAL" clId="{A56616C3-05CC-485E-8053-F2DB77F2A7F2}" dt="2023-11-04T15:59:42.945" v="2578" actId="47"/>
        <pc:sldMkLst>
          <pc:docMk/>
          <pc:sldMk cId="4250998029" sldId="260"/>
        </pc:sldMkLst>
        <pc:spChg chg="add del mod">
          <ac:chgData name="Jonathan Leipold - BDAE Gruppe" userId="5c21353f-8d8a-4f99-a06d-2066f2aff616" providerId="ADAL" clId="{A56616C3-05CC-485E-8053-F2DB77F2A7F2}" dt="2023-11-02T22:52:01.772" v="257" actId="478"/>
          <ac:spMkLst>
            <pc:docMk/>
            <pc:sldMk cId="4250998029" sldId="260"/>
            <ac:spMk id="2" creationId="{D4C91AA1-B56F-E541-40F0-F2BF17D10300}"/>
          </ac:spMkLst>
        </pc:spChg>
        <pc:spChg chg="del">
          <ac:chgData name="Jonathan Leipold - BDAE Gruppe" userId="5c21353f-8d8a-4f99-a06d-2066f2aff616" providerId="ADAL" clId="{A56616C3-05CC-485E-8053-F2DB77F2A7F2}" dt="2023-11-02T22:40:32.883" v="162"/>
          <ac:spMkLst>
            <pc:docMk/>
            <pc:sldMk cId="4250998029" sldId="260"/>
            <ac:spMk id="3" creationId="{246F04BE-7443-0615-3D66-30F2FBBA9D95}"/>
          </ac:spMkLst>
        </pc:spChg>
        <pc:spChg chg="mod">
          <ac:chgData name="Jonathan Leipold - BDAE Gruppe" userId="5c21353f-8d8a-4f99-a06d-2066f2aff616" providerId="ADAL" clId="{A56616C3-05CC-485E-8053-F2DB77F2A7F2}" dt="2023-11-04T10:58:40.363" v="262" actId="6549"/>
          <ac:spMkLst>
            <pc:docMk/>
            <pc:sldMk cId="4250998029" sldId="260"/>
            <ac:spMk id="4" creationId="{82093069-49DB-0922-BD43-84B8CAD838C4}"/>
          </ac:spMkLst>
        </pc:spChg>
        <pc:spChg chg="mo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5" creationId="{394358C0-BA73-0382-7DF7-7ED557A9A524}"/>
          </ac:spMkLst>
        </pc:spChg>
        <pc:spChg chg="add del mod">
          <ac:chgData name="Jonathan Leipold - BDAE Gruppe" userId="5c21353f-8d8a-4f99-a06d-2066f2aff616" providerId="ADAL" clId="{A56616C3-05CC-485E-8053-F2DB77F2A7F2}" dt="2023-11-02T22:51:42.607" v="254" actId="478"/>
          <ac:spMkLst>
            <pc:docMk/>
            <pc:sldMk cId="4250998029" sldId="260"/>
            <ac:spMk id="15" creationId="{09B6EF91-E232-B412-BB5F-AD708AC940D6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17" creationId="{B4A5B2C5-EC01-6FC5-47D7-0C531C1EF57C}"/>
          </ac:spMkLst>
        </pc:spChg>
        <pc:spChg chg="add del">
          <ac:chgData name="Jonathan Leipold - BDAE Gruppe" userId="5c21353f-8d8a-4f99-a06d-2066f2aff616" providerId="ADAL" clId="{A56616C3-05CC-485E-8053-F2DB77F2A7F2}" dt="2023-11-02T22:41:18.590" v="174" actId="26606"/>
          <ac:spMkLst>
            <pc:docMk/>
            <pc:sldMk cId="4250998029" sldId="260"/>
            <ac:spMk id="18" creationId="{B4059D9B-2E55-47FE-A188-0F9BD734E0A0}"/>
          </ac:spMkLst>
        </pc:spChg>
        <pc:spChg chg="add del mod">
          <ac:chgData name="Jonathan Leipold - BDAE Gruppe" userId="5c21353f-8d8a-4f99-a06d-2066f2aff616" providerId="ADAL" clId="{A56616C3-05CC-485E-8053-F2DB77F2A7F2}" dt="2023-11-02T22:52:01.772" v="257" actId="478"/>
          <ac:spMkLst>
            <pc:docMk/>
            <pc:sldMk cId="4250998029" sldId="260"/>
            <ac:spMk id="19" creationId="{CB7C612A-6A2F-6C13-D698-9AE25237D949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0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2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4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2T22:41:11.984" v="172" actId="26606"/>
          <ac:spMkLst>
            <pc:docMk/>
            <pc:sldMk cId="4250998029" sldId="260"/>
            <ac:spMk id="26" creationId="{AA58F78C-27AB-465F-AA33-15E08AF267F9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1" creationId="{4C2AC11E-3162-4990-A36E-92B07ECF16C2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2" creationId="{9073D962-D3D2-4A72-8593-65C213CBFFC3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3" creationId="{2387511B-F6E1-4929-AC90-94FB8B6B0F41}"/>
          </ac:spMkLst>
        </pc:spChg>
        <pc:spChg chg="add">
          <ac:chgData name="Jonathan Leipold - BDAE Gruppe" userId="5c21353f-8d8a-4f99-a06d-2066f2aff616" providerId="ADAL" clId="{A56616C3-05CC-485E-8053-F2DB77F2A7F2}" dt="2023-11-02T22:41:18.612" v="175" actId="26606"/>
          <ac:spMkLst>
            <pc:docMk/>
            <pc:sldMk cId="4250998029" sldId="260"/>
            <ac:spMk id="34" creationId="{AA58F78C-27AB-465F-AA33-15E08AF267F9}"/>
          </ac:spMkLst>
        </pc:spChg>
        <pc:spChg chg="add del">
          <ac:chgData name="Jonathan Leipold - BDAE Gruppe" userId="5c21353f-8d8a-4f99-a06d-2066f2aff616" providerId="ADAL" clId="{A56616C3-05CC-485E-8053-F2DB77F2A7F2}" dt="2023-11-02T22:52:02.162" v="258" actId="478"/>
          <ac:spMkLst>
            <pc:docMk/>
            <pc:sldMk cId="4250998029" sldId="260"/>
            <ac:spMk id="35" creationId="{B4A5B2C5-EC01-6FC5-47D7-0C531C1EF57C}"/>
          </ac:spMkLst>
        </pc:spChg>
        <pc:grpChg chg="add del">
          <ac:chgData name="Jonathan Leipold - BDAE Gruppe" userId="5c21353f-8d8a-4f99-a06d-2066f2aff616" providerId="ADAL" clId="{A56616C3-05CC-485E-8053-F2DB77F2A7F2}" dt="2023-11-02T22:41:18.590" v="174" actId="26606"/>
          <ac:grpSpMkLst>
            <pc:docMk/>
            <pc:sldMk cId="4250998029" sldId="260"/>
            <ac:grpSpMk id="28" creationId="{F938B951-7EFC-40A2-B198-E73D39DFB3FC}"/>
          </ac:grpSpMkLst>
        </pc:grpChg>
        <pc:picChg chg="add mod ord">
          <ac:chgData name="Jonathan Leipold - BDAE Gruppe" userId="5c21353f-8d8a-4f99-a06d-2066f2aff616" providerId="ADAL" clId="{A56616C3-05CC-485E-8053-F2DB77F2A7F2}" dt="2023-11-02T22:41:24.582" v="195" actId="1035"/>
          <ac:picMkLst>
            <pc:docMk/>
            <pc:sldMk cId="4250998029" sldId="260"/>
            <ac:picMk id="7" creationId="{3D50AA5F-C1D4-1252-9CE6-82310F43B65B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24.582" v="195" actId="1035"/>
          <ac:picMkLst>
            <pc:docMk/>
            <pc:sldMk cId="4250998029" sldId="260"/>
            <ac:picMk id="9" creationId="{4C5F0A5F-A72C-0C8B-A009-3CE6C81FA007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18.612" v="175" actId="26606"/>
          <ac:picMkLst>
            <pc:docMk/>
            <pc:sldMk cId="4250998029" sldId="260"/>
            <ac:picMk id="11" creationId="{72983A08-5A98-B91A-2EA9-92631D14B06F}"/>
          </ac:picMkLst>
        </pc:picChg>
        <pc:picChg chg="add mod ord">
          <ac:chgData name="Jonathan Leipold - BDAE Gruppe" userId="5c21353f-8d8a-4f99-a06d-2066f2aff616" providerId="ADAL" clId="{A56616C3-05CC-485E-8053-F2DB77F2A7F2}" dt="2023-11-02T22:41:18.612" v="175" actId="26606"/>
          <ac:picMkLst>
            <pc:docMk/>
            <pc:sldMk cId="4250998029" sldId="260"/>
            <ac:picMk id="13" creationId="{D14BABEF-78E6-EB7C-5173-A3157C9CF1B0}"/>
          </ac:picMkLst>
        </pc:picChg>
      </pc:sldChg>
      <pc:sldChg chg="addSp delSp modSp new del mod ord setBg">
        <pc:chgData name="Jonathan Leipold - BDAE Gruppe" userId="5c21353f-8d8a-4f99-a06d-2066f2aff616" providerId="ADAL" clId="{A56616C3-05CC-485E-8053-F2DB77F2A7F2}" dt="2023-11-04T17:17:46.522" v="3488" actId="47"/>
        <pc:sldMkLst>
          <pc:docMk/>
          <pc:sldMk cId="4261749118" sldId="261"/>
        </pc:sldMkLst>
        <pc:spChg chg="mod">
          <ac:chgData name="Jonathan Leipold - BDAE Gruppe" userId="5c21353f-8d8a-4f99-a06d-2066f2aff616" providerId="ADAL" clId="{A56616C3-05CC-485E-8053-F2DB77F2A7F2}" dt="2023-11-02T22:50:44.598" v="252" actId="20577"/>
          <ac:spMkLst>
            <pc:docMk/>
            <pc:sldMk cId="4261749118" sldId="261"/>
            <ac:spMk id="2" creationId="{ACFB4436-36BF-45EC-084F-778A595EB97A}"/>
          </ac:spMkLst>
        </pc:spChg>
        <pc:spChg chg="del">
          <ac:chgData name="Jonathan Leipold - BDAE Gruppe" userId="5c21353f-8d8a-4f99-a06d-2066f2aff616" providerId="ADAL" clId="{A56616C3-05CC-485E-8053-F2DB77F2A7F2}" dt="2023-11-02T22:43:06.247" v="197"/>
          <ac:spMkLst>
            <pc:docMk/>
            <pc:sldMk cId="4261749118" sldId="261"/>
            <ac:spMk id="3" creationId="{82BA6995-6EC4-E06E-3AF0-DBD54C349E82}"/>
          </ac:spMkLst>
        </pc:spChg>
        <pc:spChg chg="mod ord">
          <ac:chgData name="Jonathan Leipold - BDAE Gruppe" userId="5c21353f-8d8a-4f99-a06d-2066f2aff616" providerId="ADAL" clId="{A56616C3-05CC-485E-8053-F2DB77F2A7F2}" dt="2023-11-04T10:58:45.659" v="263" actId="6549"/>
          <ac:spMkLst>
            <pc:docMk/>
            <pc:sldMk cId="4261749118" sldId="261"/>
            <ac:spMk id="4" creationId="{A39DCAF0-73B5-7314-DC75-8998B9F48E88}"/>
          </ac:spMkLst>
        </pc:spChg>
        <pc:spChg chg="mod or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5" creationId="{9765F263-98D7-9580-581F-526E7B5091FB}"/>
          </ac:spMkLst>
        </pc:spChg>
        <pc:spChg chg="add del mod">
          <ac:chgData name="Jonathan Leipold - BDAE Gruppe" userId="5c21353f-8d8a-4f99-a06d-2066f2aff616" providerId="ADAL" clId="{A56616C3-05CC-485E-8053-F2DB77F2A7F2}" dt="2023-11-04T17:17:04.925" v="3456" actId="478"/>
          <ac:spMkLst>
            <pc:docMk/>
            <pc:sldMk cId="4261749118" sldId="261"/>
            <ac:spMk id="6" creationId="{F429A1A9-BE95-D590-CDCD-11A326C8C430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18" creationId="{18F923FF-DD0C-4FD3-A1B4-68DFA511C82D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20" creationId="{114A821F-8663-46BA-8CC0-D4C44F639F3A}"/>
          </ac:spMkLst>
        </pc:spChg>
        <pc:spChg chg="add">
          <ac:chgData name="Jonathan Leipold - BDAE Gruppe" userId="5c21353f-8d8a-4f99-a06d-2066f2aff616" providerId="ADAL" clId="{A56616C3-05CC-485E-8053-F2DB77F2A7F2}" dt="2023-11-02T22:43:47.979" v="207" actId="26606"/>
          <ac:spMkLst>
            <pc:docMk/>
            <pc:sldMk cId="4261749118" sldId="261"/>
            <ac:spMk id="22" creationId="{67EF550F-47CE-4FB2-9DAC-12AD835C833D}"/>
          </ac:spMkLst>
        </pc:spChg>
        <pc:picChg chg="add del mod">
          <ac:chgData name="Jonathan Leipold - BDAE Gruppe" userId="5c21353f-8d8a-4f99-a06d-2066f2aff616" providerId="ADAL" clId="{A56616C3-05CC-485E-8053-F2DB77F2A7F2}" dt="2023-11-04T17:09:21.848" v="3029" actId="478"/>
          <ac:picMkLst>
            <pc:docMk/>
            <pc:sldMk cId="4261749118" sldId="261"/>
            <ac:picMk id="7" creationId="{BC4158C2-5F5A-8A6C-607F-57D4D2887C05}"/>
          </ac:picMkLst>
        </pc:picChg>
        <pc:picChg chg="add del mod">
          <ac:chgData name="Jonathan Leipold - BDAE Gruppe" userId="5c21353f-8d8a-4f99-a06d-2066f2aff616" providerId="ADAL" clId="{A56616C3-05CC-485E-8053-F2DB77F2A7F2}" dt="2023-11-04T17:17:09.133" v="3457" actId="478"/>
          <ac:picMkLst>
            <pc:docMk/>
            <pc:sldMk cId="4261749118" sldId="261"/>
            <ac:picMk id="9" creationId="{D24D44AE-F5AD-3644-3923-832E0B376423}"/>
          </ac:picMkLst>
        </pc:picChg>
        <pc:picChg chg="add mod">
          <ac:chgData name="Jonathan Leipold - BDAE Gruppe" userId="5c21353f-8d8a-4f99-a06d-2066f2aff616" providerId="ADAL" clId="{A56616C3-05CC-485E-8053-F2DB77F2A7F2}" dt="2023-11-02T22:43:47.979" v="207" actId="26606"/>
          <ac:picMkLst>
            <pc:docMk/>
            <pc:sldMk cId="4261749118" sldId="261"/>
            <ac:picMk id="11" creationId="{ADF9EAC5-C585-4EA9-61EE-2E811EBB59F5}"/>
          </ac:picMkLst>
        </pc:picChg>
        <pc:picChg chg="add mod">
          <ac:chgData name="Jonathan Leipold - BDAE Gruppe" userId="5c21353f-8d8a-4f99-a06d-2066f2aff616" providerId="ADAL" clId="{A56616C3-05CC-485E-8053-F2DB77F2A7F2}" dt="2023-11-02T22:43:47.979" v="207" actId="26606"/>
          <ac:picMkLst>
            <pc:docMk/>
            <pc:sldMk cId="4261749118" sldId="261"/>
            <ac:picMk id="13" creationId="{1763CC7F-78CC-5F74-16BC-E0D4975D9FBE}"/>
          </ac:picMkLst>
        </pc:picChg>
      </pc:sldChg>
      <pc:sldChg chg="modSp new mod">
        <pc:chgData name="Jonathan Leipold - BDAE Gruppe" userId="5c21353f-8d8a-4f99-a06d-2066f2aff616" providerId="ADAL" clId="{A56616C3-05CC-485E-8053-F2DB77F2A7F2}" dt="2023-11-04T11:27:07.526" v="312" actId="6549"/>
        <pc:sldMkLst>
          <pc:docMk/>
          <pc:sldMk cId="1455683333" sldId="262"/>
        </pc:sldMkLst>
        <pc:spChg chg="mod">
          <ac:chgData name="Jonathan Leipold - BDAE Gruppe" userId="5c21353f-8d8a-4f99-a06d-2066f2aff616" providerId="ADAL" clId="{A56616C3-05CC-485E-8053-F2DB77F2A7F2}" dt="2023-11-04T11:00:13.186" v="286" actId="20577"/>
          <ac:spMkLst>
            <pc:docMk/>
            <pc:sldMk cId="1455683333" sldId="262"/>
            <ac:spMk id="2" creationId="{07275601-A82F-6D8D-44A0-284B6BF4DB3E}"/>
          </ac:spMkLst>
        </pc:spChg>
        <pc:spChg chg="mod">
          <ac:chgData name="Jonathan Leipold - BDAE Gruppe" userId="5c21353f-8d8a-4f99-a06d-2066f2aff616" providerId="ADAL" clId="{A56616C3-05CC-485E-8053-F2DB77F2A7F2}" dt="2023-11-04T11:00:20.691" v="311" actId="20577"/>
          <ac:spMkLst>
            <pc:docMk/>
            <pc:sldMk cId="1455683333" sldId="262"/>
            <ac:spMk id="3" creationId="{A8532B33-1D0D-27D1-295B-792BA52D218D}"/>
          </ac:spMkLst>
        </pc:spChg>
        <pc:spChg chg="mod">
          <ac:chgData name="Jonathan Leipold - BDAE Gruppe" userId="5c21353f-8d8a-4f99-a06d-2066f2aff616" providerId="ADAL" clId="{A56616C3-05CC-485E-8053-F2DB77F2A7F2}" dt="2023-11-04T11:27:07.526" v="312" actId="6549"/>
          <ac:spMkLst>
            <pc:docMk/>
            <pc:sldMk cId="1455683333" sldId="262"/>
            <ac:spMk id="4" creationId="{12ABE856-C57D-A3DC-5867-AB49E8CE093C}"/>
          </ac:spMkLst>
        </pc:spChg>
      </pc:sldChg>
      <pc:sldChg chg="modSp add mod">
        <pc:chgData name="Jonathan Leipold - BDAE Gruppe" userId="5c21353f-8d8a-4f99-a06d-2066f2aff616" providerId="ADAL" clId="{A56616C3-05CC-485E-8053-F2DB77F2A7F2}" dt="2023-11-04T11:27:38.890" v="321"/>
        <pc:sldMkLst>
          <pc:docMk/>
          <pc:sldMk cId="1629896202" sldId="263"/>
        </pc:sldMkLst>
        <pc:spChg chg="mod">
          <ac:chgData name="Jonathan Leipold - BDAE Gruppe" userId="5c21353f-8d8a-4f99-a06d-2066f2aff616" providerId="ADAL" clId="{A56616C3-05CC-485E-8053-F2DB77F2A7F2}" dt="2023-11-04T11:27:32.125" v="314"/>
          <ac:spMkLst>
            <pc:docMk/>
            <pc:sldMk cId="1629896202" sldId="263"/>
            <ac:spMk id="2" creationId="{07275601-A82F-6D8D-44A0-284B6BF4DB3E}"/>
          </ac:spMkLst>
        </pc:spChg>
        <pc:spChg chg="mod">
          <ac:chgData name="Jonathan Leipold - BDAE Gruppe" userId="5c21353f-8d8a-4f99-a06d-2066f2aff616" providerId="ADAL" clId="{A56616C3-05CC-485E-8053-F2DB77F2A7F2}" dt="2023-11-04T11:27:35.574" v="319" actId="20577"/>
          <ac:spMkLst>
            <pc:docMk/>
            <pc:sldMk cId="1629896202" sldId="263"/>
            <ac:spMk id="3" creationId="{A8532B33-1D0D-27D1-295B-792BA52D218D}"/>
          </ac:spMkLst>
        </pc:spChg>
        <pc:spChg chg="mod">
          <ac:chgData name="Jonathan Leipold - BDAE Gruppe" userId="5c21353f-8d8a-4f99-a06d-2066f2aff616" providerId="ADAL" clId="{A56616C3-05CC-485E-8053-F2DB77F2A7F2}" dt="2023-11-04T11:27:38.890" v="321"/>
          <ac:spMkLst>
            <pc:docMk/>
            <pc:sldMk cId="1629896202" sldId="263"/>
            <ac:spMk id="4" creationId="{12ABE856-C57D-A3DC-5867-AB49E8CE093C}"/>
          </ac:spMkLst>
        </pc:spChg>
      </pc:sldChg>
      <pc:sldChg chg="modSp add mod">
        <pc:chgData name="Jonathan Leipold - BDAE Gruppe" userId="5c21353f-8d8a-4f99-a06d-2066f2aff616" providerId="ADAL" clId="{A56616C3-05CC-485E-8053-F2DB77F2A7F2}" dt="2023-11-04T11:28:02.422" v="325" actId="6549"/>
        <pc:sldMkLst>
          <pc:docMk/>
          <pc:sldMk cId="755435895" sldId="264"/>
        </pc:sldMkLst>
        <pc:spChg chg="mod">
          <ac:chgData name="Jonathan Leipold - BDAE Gruppe" userId="5c21353f-8d8a-4f99-a06d-2066f2aff616" providerId="ADAL" clId="{A56616C3-05CC-485E-8053-F2DB77F2A7F2}" dt="2023-11-04T11:28:02.422" v="325" actId="6549"/>
          <ac:spMkLst>
            <pc:docMk/>
            <pc:sldMk cId="755435895" sldId="264"/>
            <ac:spMk id="4" creationId="{E0AC7527-EE5E-8267-523A-61DEF64A95EC}"/>
          </ac:spMkLst>
        </pc:spChg>
      </pc:sldChg>
      <pc:sldChg chg="new del">
        <pc:chgData name="Jonathan Leipold - BDAE Gruppe" userId="5c21353f-8d8a-4f99-a06d-2066f2aff616" providerId="ADAL" clId="{A56616C3-05CC-485E-8053-F2DB77F2A7F2}" dt="2023-11-04T11:27:52.753" v="323" actId="47"/>
        <pc:sldMkLst>
          <pc:docMk/>
          <pc:sldMk cId="901242715" sldId="264"/>
        </pc:sldMkLst>
      </pc:sldChg>
      <pc:sldChg chg="add">
        <pc:chgData name="Jonathan Leipold - BDAE Gruppe" userId="5c21353f-8d8a-4f99-a06d-2066f2aff616" providerId="ADAL" clId="{A56616C3-05CC-485E-8053-F2DB77F2A7F2}" dt="2023-11-04T11:28:06.499" v="326"/>
        <pc:sldMkLst>
          <pc:docMk/>
          <pc:sldMk cId="2023515698" sldId="265"/>
        </pc:sldMkLst>
      </pc:sldChg>
      <pc:sldChg chg="add del">
        <pc:chgData name="Jonathan Leipold - BDAE Gruppe" userId="5c21353f-8d8a-4f99-a06d-2066f2aff616" providerId="ADAL" clId="{A56616C3-05CC-485E-8053-F2DB77F2A7F2}" dt="2023-11-04T11:28:11.567" v="328" actId="47"/>
        <pc:sldMkLst>
          <pc:docMk/>
          <pc:sldMk cId="844168152" sldId="266"/>
        </pc:sldMkLst>
      </pc:sldChg>
      <pc:sldChg chg="addSp delSp modSp new mod setBg modClrScheme delDesignElem chgLayout modNotesTx">
        <pc:chgData name="Jonathan Leipold - BDAE Gruppe" userId="5c21353f-8d8a-4f99-a06d-2066f2aff616" providerId="ADAL" clId="{A56616C3-05CC-485E-8053-F2DB77F2A7F2}" dt="2023-11-04T14:54:25.659" v="1776" actId="20577"/>
        <pc:sldMkLst>
          <pc:docMk/>
          <pc:sldMk cId="1640831263" sldId="266"/>
        </pc:sldMkLst>
        <pc:spChg chg="del mod ord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2" creationId="{CF8FC95A-98DD-C977-DC93-37E9BF517B55}"/>
          </ac:spMkLst>
        </pc:spChg>
        <pc:spChg chg="del">
          <ac:chgData name="Jonathan Leipold - BDAE Gruppe" userId="5c21353f-8d8a-4f99-a06d-2066f2aff616" providerId="ADAL" clId="{A56616C3-05CC-485E-8053-F2DB77F2A7F2}" dt="2023-11-04T11:43:38.414" v="352"/>
          <ac:spMkLst>
            <pc:docMk/>
            <pc:sldMk cId="1640831263" sldId="266"/>
            <ac:spMk id="3" creationId="{CB0F81A6-2476-D617-55F8-49E4F2BD5E10}"/>
          </ac:spMkLst>
        </pc:spChg>
        <pc:spChg chg="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4" creationId="{C916D091-7EAD-953F-D4BE-8BFE507F99ED}"/>
          </ac:spMkLst>
        </pc:spChg>
        <pc:spChg chg="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5" creationId="{9792AEF5-DF32-6AA9-35D2-7744084F0B22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8" creationId="{63D07165-5EE2-F511-E9B0-4103D843790A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1" creationId="{7301F447-EEF7-48F5-AF73-7566EE7F64AD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3" creationId="{F7117410-A2A4-4085-9ADC-46744551DBDE}"/>
          </ac:spMkLst>
        </pc:spChg>
        <pc:spChg chg="add del mod ord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14" creationId="{44185E7E-DFD6-A47E-E6F2-2FE668CB04C0}"/>
          </ac:spMkLst>
        </pc:spChg>
        <pc:spChg chg="add del">
          <ac:chgData name="Jonathan Leipold - BDAE Gruppe" userId="5c21353f-8d8a-4f99-a06d-2066f2aff616" providerId="ADAL" clId="{A56616C3-05CC-485E-8053-F2DB77F2A7F2}" dt="2023-11-04T11:48:44.312" v="364" actId="700"/>
          <ac:spMkLst>
            <pc:docMk/>
            <pc:sldMk cId="1640831263" sldId="266"/>
            <ac:spMk id="15" creationId="{99F74EB5-E547-4FB4-95F5-BCC788F3C4A0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52.733" v="366"/>
          <ac:spMkLst>
            <pc:docMk/>
            <pc:sldMk cId="1640831263" sldId="266"/>
            <ac:spMk id="16" creationId="{D44E8179-BA93-FE43-9127-AEC1E2954CEF}"/>
          </ac:spMkLst>
        </pc:spChg>
        <pc:spChg chg="add del mod ord">
          <ac:chgData name="Jonathan Leipold - BDAE Gruppe" userId="5c21353f-8d8a-4f99-a06d-2066f2aff616" providerId="ADAL" clId="{A56616C3-05CC-485E-8053-F2DB77F2A7F2}" dt="2023-11-04T11:48:47.254" v="365"/>
          <ac:spMkLst>
            <pc:docMk/>
            <pc:sldMk cId="1640831263" sldId="266"/>
            <ac:spMk id="17" creationId="{C52E7F3A-628B-2582-84CF-BE20B8A086FE}"/>
          </ac:spMkLst>
        </pc:spChg>
        <pc:spChg chg="add del mod">
          <ac:chgData name="Jonathan Leipold - BDAE Gruppe" userId="5c21353f-8d8a-4f99-a06d-2066f2aff616" providerId="ADAL" clId="{A56616C3-05CC-485E-8053-F2DB77F2A7F2}" dt="2023-11-04T12:06:58.258" v="623"/>
          <ac:spMkLst>
            <pc:docMk/>
            <pc:sldMk cId="1640831263" sldId="266"/>
            <ac:spMk id="20" creationId="{61791391-A718-2FAA-2283-EDEA84478FC5}"/>
          </ac:spMkLst>
        </pc:spChg>
        <pc:spChg chg="add del mod">
          <ac:chgData name="Jonathan Leipold - BDAE Gruppe" userId="5c21353f-8d8a-4f99-a06d-2066f2aff616" providerId="ADAL" clId="{A56616C3-05CC-485E-8053-F2DB77F2A7F2}" dt="2023-11-04T12:06:58.258" v="623"/>
          <ac:spMkLst>
            <pc:docMk/>
            <pc:sldMk cId="1640831263" sldId="266"/>
            <ac:spMk id="21" creationId="{C1E275BE-258A-84EF-0C1B-759C178A214D}"/>
          </ac:spMkLst>
        </pc:spChg>
        <pc:spChg chg="add del mod">
          <ac:chgData name="Jonathan Leipold - BDAE Gruppe" userId="5c21353f-8d8a-4f99-a06d-2066f2aff616" providerId="ADAL" clId="{A56616C3-05CC-485E-8053-F2DB77F2A7F2}" dt="2023-11-04T12:07:08.065" v="625"/>
          <ac:spMkLst>
            <pc:docMk/>
            <pc:sldMk cId="1640831263" sldId="266"/>
            <ac:spMk id="22" creationId="{F087B758-FE5E-A21F-6E08-A9D9287BA369}"/>
          </ac:spMkLst>
        </pc:spChg>
        <pc:spChg chg="add del mod">
          <ac:chgData name="Jonathan Leipold - BDAE Gruppe" userId="5c21353f-8d8a-4f99-a06d-2066f2aff616" providerId="ADAL" clId="{A56616C3-05CC-485E-8053-F2DB77F2A7F2}" dt="2023-11-04T12:07:08.065" v="625"/>
          <ac:spMkLst>
            <pc:docMk/>
            <pc:sldMk cId="1640831263" sldId="266"/>
            <ac:spMk id="23" creationId="{2ABB25C9-D2EF-EC80-8E81-64DF12BEF2AF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24" creationId="{53B021B3-DE93-4AB7-8A18-CF5F1CED88B8}"/>
          </ac:spMkLst>
        </pc:spChg>
        <pc:spChg chg="add del mod">
          <ac:chgData name="Jonathan Leipold - BDAE Gruppe" userId="5c21353f-8d8a-4f99-a06d-2066f2aff616" providerId="ADAL" clId="{A56616C3-05CC-485E-8053-F2DB77F2A7F2}" dt="2023-11-04T12:07:27.289" v="631" actId="478"/>
          <ac:spMkLst>
            <pc:docMk/>
            <pc:sldMk cId="1640831263" sldId="266"/>
            <ac:spMk id="25" creationId="{13FDCBBA-E1C4-511D-CF5B-8D1072BBBC4E}"/>
          </ac:spMkLst>
        </pc:spChg>
        <pc:spChg chg="add del mod">
          <ac:chgData name="Jonathan Leipold - BDAE Gruppe" userId="5c21353f-8d8a-4f99-a06d-2066f2aff616" providerId="ADAL" clId="{A56616C3-05CC-485E-8053-F2DB77F2A7F2}" dt="2023-11-04T12:07:26.873" v="630"/>
          <ac:spMkLst>
            <pc:docMk/>
            <pc:sldMk cId="1640831263" sldId="266"/>
            <ac:spMk id="26" creationId="{C4B67A92-FD2B-4BCE-3FE5-F146C68AE958}"/>
          </ac:spMkLst>
        </pc:spChg>
        <pc:spChg chg="add del mod">
          <ac:chgData name="Jonathan Leipold - BDAE Gruppe" userId="5c21353f-8d8a-4f99-a06d-2066f2aff616" providerId="ADAL" clId="{A56616C3-05CC-485E-8053-F2DB77F2A7F2}" dt="2023-11-04T12:07:26.873" v="630"/>
          <ac:spMkLst>
            <pc:docMk/>
            <pc:sldMk cId="1640831263" sldId="266"/>
            <ac:spMk id="27" creationId="{2803C7E1-04C9-1FA7-CD57-01ECFBEB5B06}"/>
          </ac:spMkLst>
        </pc:spChg>
        <pc:spChg chg="add del mod">
          <ac:chgData name="Jonathan Leipold - BDAE Gruppe" userId="5c21353f-8d8a-4f99-a06d-2066f2aff616" providerId="ADAL" clId="{A56616C3-05CC-485E-8053-F2DB77F2A7F2}" dt="2023-11-04T12:08:02.058" v="639"/>
          <ac:spMkLst>
            <pc:docMk/>
            <pc:sldMk cId="1640831263" sldId="266"/>
            <ac:spMk id="28" creationId="{50B604EF-DB47-4D8C-D545-0D153EB4252A}"/>
          </ac:spMkLst>
        </pc:spChg>
        <pc:spChg chg="add del mod">
          <ac:chgData name="Jonathan Leipold - BDAE Gruppe" userId="5c21353f-8d8a-4f99-a06d-2066f2aff616" providerId="ADAL" clId="{A56616C3-05CC-485E-8053-F2DB77F2A7F2}" dt="2023-11-04T12:08:02.058" v="639"/>
          <ac:spMkLst>
            <pc:docMk/>
            <pc:sldMk cId="1640831263" sldId="266"/>
            <ac:spMk id="29" creationId="{E7CC3122-E6DF-7EFC-575D-1CA0A0B2EF7B}"/>
          </ac:spMkLst>
        </pc:spChg>
        <pc:spChg chg="add del mod">
          <ac:chgData name="Jonathan Leipold - BDAE Gruppe" userId="5c21353f-8d8a-4f99-a06d-2066f2aff616" providerId="ADAL" clId="{A56616C3-05CC-485E-8053-F2DB77F2A7F2}" dt="2023-11-04T12:08:01.717" v="638"/>
          <ac:spMkLst>
            <pc:docMk/>
            <pc:sldMk cId="1640831263" sldId="266"/>
            <ac:spMk id="30" creationId="{6A03F1F9-853D-A529-8124-C833909F32B3}"/>
          </ac:spMkLst>
        </pc:spChg>
        <pc:spChg chg="add del mod">
          <ac:chgData name="Jonathan Leipold - BDAE Gruppe" userId="5c21353f-8d8a-4f99-a06d-2066f2aff616" providerId="ADAL" clId="{A56616C3-05CC-485E-8053-F2DB77F2A7F2}" dt="2023-11-04T12:08:01.717" v="638"/>
          <ac:spMkLst>
            <pc:docMk/>
            <pc:sldMk cId="1640831263" sldId="266"/>
            <ac:spMk id="31" creationId="{046ADF5D-1D65-0F5D-A532-B9DC3569DE91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32" creationId="{52D502E5-F6B4-4D58-B4AE-FC466FF15EE8}"/>
          </ac:spMkLst>
        </pc:spChg>
        <pc:spChg chg="add del">
          <ac:chgData name="Jonathan Leipold - BDAE Gruppe" userId="5c21353f-8d8a-4f99-a06d-2066f2aff616" providerId="ADAL" clId="{A56616C3-05CC-485E-8053-F2DB77F2A7F2}" dt="2023-11-04T12:09:15.479" v="650" actId="26606"/>
          <ac:spMkLst>
            <pc:docMk/>
            <pc:sldMk cId="1640831263" sldId="266"/>
            <ac:spMk id="33" creationId="{9DECDBF4-02B6-4BB4-B65B-B8107AD6A9E8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4" creationId="{7301F447-EEF7-48F5-AF73-7566EE7F64AD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5" creationId="{F7117410-A2A4-4085-9ADC-46744551DBDE}"/>
          </ac:spMkLst>
        </pc:spChg>
        <pc:spChg chg="add del">
          <ac:chgData name="Jonathan Leipold - BDAE Gruppe" userId="5c21353f-8d8a-4f99-a06d-2066f2aff616" providerId="ADAL" clId="{A56616C3-05CC-485E-8053-F2DB77F2A7F2}" dt="2023-11-04T13:26:20.563" v="716" actId="26606"/>
          <ac:spMkLst>
            <pc:docMk/>
            <pc:sldMk cId="1640831263" sldId="266"/>
            <ac:spMk id="36" creationId="{99F74EB5-E547-4FB4-95F5-BCC788F3C4A0}"/>
          </ac:spMkLst>
        </pc:spChg>
        <pc:spChg chg="add del">
          <ac:chgData name="Jonathan Leipold - BDAE Gruppe" userId="5c21353f-8d8a-4f99-a06d-2066f2aff616" providerId="ADAL" clId="{A56616C3-05CC-485E-8053-F2DB77F2A7F2}" dt="2023-11-04T13:26:22.501" v="718" actId="26606"/>
          <ac:spMkLst>
            <pc:docMk/>
            <pc:sldMk cId="1640831263" sldId="266"/>
            <ac:spMk id="38" creationId="{6C4028FD-8BAA-4A19-BFDE-594D991B7552}"/>
          </ac:spMkLst>
        </pc:spChg>
        <pc:spChg chg="add del">
          <ac:chgData name="Jonathan Leipold - BDAE Gruppe" userId="5c21353f-8d8a-4f99-a06d-2066f2aff616" providerId="ADAL" clId="{A56616C3-05CC-485E-8053-F2DB77F2A7F2}" dt="2023-11-04T13:26:28.809" v="720" actId="26606"/>
          <ac:spMkLst>
            <pc:docMk/>
            <pc:sldMk cId="1640831263" sldId="266"/>
            <ac:spMk id="40" creationId="{955A2079-FA98-4876-80F0-72364A7D2EA4}"/>
          </ac:spMkLst>
        </pc:spChg>
        <pc:graphicFrameChg chg="add del mod ord modGraphic">
          <ac:chgData name="Jonathan Leipold - BDAE Gruppe" userId="5c21353f-8d8a-4f99-a06d-2066f2aff616" providerId="ADAL" clId="{A56616C3-05CC-485E-8053-F2DB77F2A7F2}" dt="2023-11-04T11:48:12.594" v="357" actId="478"/>
          <ac:graphicFrameMkLst>
            <pc:docMk/>
            <pc:sldMk cId="1640831263" sldId="266"/>
            <ac:graphicFrameMk id="6" creationId="{8E853159-62C2-F6E9-07FE-77E7E96FC9B9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21.665" v="359"/>
          <ac:graphicFrameMkLst>
            <pc:docMk/>
            <pc:sldMk cId="1640831263" sldId="266"/>
            <ac:graphicFrameMk id="9" creationId="{AB56541B-6888-1742-0D17-535BCA86F256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39.212" v="363"/>
          <ac:graphicFrameMkLst>
            <pc:docMk/>
            <pc:sldMk cId="1640831263" sldId="266"/>
            <ac:graphicFrameMk id="10" creationId="{7C73C340-02FC-F7A8-F23F-BE653C2050BA}"/>
          </ac:graphicFrameMkLst>
        </pc:graphicFrameChg>
        <pc:graphicFrameChg chg="add del mod">
          <ac:chgData name="Jonathan Leipold - BDAE Gruppe" userId="5c21353f-8d8a-4f99-a06d-2066f2aff616" providerId="ADAL" clId="{A56616C3-05CC-485E-8053-F2DB77F2A7F2}" dt="2023-11-04T11:48:38.260" v="362"/>
          <ac:graphicFrameMkLst>
            <pc:docMk/>
            <pc:sldMk cId="1640831263" sldId="266"/>
            <ac:graphicFrameMk id="12" creationId="{7ED4C2A9-5E43-F965-7567-F68D7143FD34}"/>
          </ac:graphicFrameMkLst>
        </pc:graphicFrameChg>
        <pc:graphicFrameChg chg="add mod modGraphic">
          <ac:chgData name="Jonathan Leipold - BDAE Gruppe" userId="5c21353f-8d8a-4f99-a06d-2066f2aff616" providerId="ADAL" clId="{A56616C3-05CC-485E-8053-F2DB77F2A7F2}" dt="2023-11-04T13:26:28.809" v="720" actId="26606"/>
          <ac:graphicFrameMkLst>
            <pc:docMk/>
            <pc:sldMk cId="1640831263" sldId="266"/>
            <ac:graphicFrameMk id="18" creationId="{D1B15FA7-0036-DE66-AAF7-1BF77B74D561}"/>
          </ac:graphicFrameMkLst>
        </pc:graphicFrameChg>
        <pc:graphicFrameChg chg="add mod modGraphic">
          <ac:chgData name="Jonathan Leipold - BDAE Gruppe" userId="5c21353f-8d8a-4f99-a06d-2066f2aff616" providerId="ADAL" clId="{A56616C3-05CC-485E-8053-F2DB77F2A7F2}" dt="2023-11-04T13:26:28.809" v="720" actId="26606"/>
          <ac:graphicFrameMkLst>
            <pc:docMk/>
            <pc:sldMk cId="1640831263" sldId="266"/>
            <ac:graphicFrameMk id="19" creationId="{8D2F3B4A-8AAC-C538-496C-F97028A6A4DA}"/>
          </ac:graphicFrameMkLst>
        </pc:graphicFrameChg>
      </pc:sldChg>
      <pc:sldChg chg="addSp delSp modSp new del mod ord setBg modClrScheme delDesignElem chgLayout">
        <pc:chgData name="Jonathan Leipold - BDAE Gruppe" userId="5c21353f-8d8a-4f99-a06d-2066f2aff616" providerId="ADAL" clId="{A56616C3-05CC-485E-8053-F2DB77F2A7F2}" dt="2023-11-04T12:10:49.222" v="686" actId="47"/>
        <pc:sldMkLst>
          <pc:docMk/>
          <pc:sldMk cId="3178661649" sldId="267"/>
        </pc:sldMkLst>
        <pc:spChg chg="add del 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" creationId="{575F01FF-38BA-0C70-264E-03EE70EF66EC}"/>
          </ac:spMkLst>
        </pc:spChg>
        <pc:spChg chg="add del 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3" creationId="{705A2DD3-CB89-A711-75B8-BE8BCA96CF92}"/>
          </ac:spMkLst>
        </pc:spChg>
        <pc:spChg chg="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4" creationId="{1A89F645-49AF-AA9C-9CAC-A90D35D4D3EF}"/>
          </ac:spMkLst>
        </pc:spChg>
        <pc:spChg chg="mod ord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5" creationId="{49EAF8ED-576D-37CD-5214-80BA1A59DF08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8" creationId="{FB0433C3-C7E8-B79C-9C4B-FB3BDA16B16F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9" creationId="{C67E5286-0AAB-ECBE-C448-B8C954E517B0}"/>
          </ac:spMkLst>
        </pc:spChg>
        <pc:spChg chg="add del mod ord">
          <ac:chgData name="Jonathan Leipold - BDAE Gruppe" userId="5c21353f-8d8a-4f99-a06d-2066f2aff616" providerId="ADAL" clId="{A56616C3-05CC-485E-8053-F2DB77F2A7F2}" dt="2023-11-04T12:03:45.337" v="566" actId="700"/>
          <ac:spMkLst>
            <pc:docMk/>
            <pc:sldMk cId="3178661649" sldId="267"/>
            <ac:spMk id="10" creationId="{17B2818E-A358-D750-1F37-2BD933F88775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2" creationId="{385E1BDC-A9B0-4A87-82E3-F3187F69A802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4" creationId="{0990C621-3B8B-4820-8328-D47EF7CE823C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6" creationId="{C1A2385B-1D2A-4E17-84FA-6CB7F0AAE473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18" creationId="{5E791F2F-79DB-4CC0-9FA1-001E3E91E8B7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0" creationId="{69D47016-023F-44BD-981C-50E7A10A6609}"/>
          </ac:spMkLst>
        </pc:spChg>
        <pc:spChg chg="add del">
          <ac:chgData name="Jonathan Leipold - BDAE Gruppe" userId="5c21353f-8d8a-4f99-a06d-2066f2aff616" providerId="ADAL" clId="{A56616C3-05CC-485E-8053-F2DB77F2A7F2}" dt="2023-11-04T12:09:59.481" v="655" actId="26606"/>
          <ac:spMkLst>
            <pc:docMk/>
            <pc:sldMk cId="3178661649" sldId="267"/>
            <ac:spMk id="21" creationId="{6D8B37B0-0682-433E-BC8D-498C04ABD9A7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3" creationId="{385E1BDC-A9B0-4A87-82E3-F3187F69A802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5" creationId="{0990C621-3B8B-4820-8328-D47EF7CE823C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7" creationId="{C1A2385B-1D2A-4E17-84FA-6CB7F0AAE473}"/>
          </ac:spMkLst>
        </pc:spChg>
        <pc:spChg chg="add del">
          <ac:chgData name="Jonathan Leipold - BDAE Gruppe" userId="5c21353f-8d8a-4f99-a06d-2066f2aff616" providerId="ADAL" clId="{A56616C3-05CC-485E-8053-F2DB77F2A7F2}" dt="2023-11-04T12:07:40.246" v="635" actId="26606"/>
          <ac:spMkLst>
            <pc:docMk/>
            <pc:sldMk cId="3178661649" sldId="267"/>
            <ac:spMk id="29" creationId="{5E791F2F-79DB-4CC0-9FA1-001E3E91E8B7}"/>
          </ac:spMkLst>
        </pc:spChg>
        <pc:picChg chg="add mod">
          <ac:chgData name="Jonathan Leipold - BDAE Gruppe" userId="5c21353f-8d8a-4f99-a06d-2066f2aff616" providerId="ADAL" clId="{A56616C3-05CC-485E-8053-F2DB77F2A7F2}" dt="2023-11-04T12:09:59.481" v="655" actId="26606"/>
          <ac:picMkLst>
            <pc:docMk/>
            <pc:sldMk cId="3178661649" sldId="267"/>
            <ac:picMk id="6" creationId="{F09F45EA-72AA-C140-F92E-BBCB6DF7735F}"/>
          </ac:picMkLst>
        </pc:picChg>
        <pc:picChg chg="add mod">
          <ac:chgData name="Jonathan Leipold - BDAE Gruppe" userId="5c21353f-8d8a-4f99-a06d-2066f2aff616" providerId="ADAL" clId="{A56616C3-05CC-485E-8053-F2DB77F2A7F2}" dt="2023-11-04T12:09:59.481" v="655" actId="26606"/>
          <ac:picMkLst>
            <pc:docMk/>
            <pc:sldMk cId="3178661649" sldId="267"/>
            <ac:picMk id="7" creationId="{B6746EDB-6AAF-4D1D-3D7F-626703D21850}"/>
          </ac:picMkLst>
        </pc:picChg>
      </pc:sldChg>
      <pc:sldChg chg="addSp delSp modSp add mod ord setBg modShow modNotesTx">
        <pc:chgData name="Jonathan Leipold - BDAE Gruppe" userId="5c21353f-8d8a-4f99-a06d-2066f2aff616" providerId="ADAL" clId="{A56616C3-05CC-485E-8053-F2DB77F2A7F2}" dt="2023-11-07T11:02:56.841" v="4664" actId="20577"/>
        <pc:sldMkLst>
          <pc:docMk/>
          <pc:sldMk cId="331377461" sldId="268"/>
        </pc:sldMkLst>
        <pc:spChg chg="add del mod">
          <ac:chgData name="Jonathan Leipold - BDAE Gruppe" userId="5c21353f-8d8a-4f99-a06d-2066f2aff616" providerId="ADAL" clId="{A56616C3-05CC-485E-8053-F2DB77F2A7F2}" dt="2023-11-04T12:10:54.286" v="688"/>
          <ac:spMkLst>
            <pc:docMk/>
            <pc:sldMk cId="331377461" sldId="268"/>
            <ac:spMk id="3" creationId="{39BA4C84-F0C9-842E-AFF6-5926C81C93B2}"/>
          </ac:spMkLst>
        </pc:spChg>
        <pc:spChg chg="add del mod">
          <ac:chgData name="Jonathan Leipold - BDAE Gruppe" userId="5c21353f-8d8a-4f99-a06d-2066f2aff616" providerId="ADAL" clId="{A56616C3-05CC-485E-8053-F2DB77F2A7F2}" dt="2023-11-04T12:10:57.142" v="690"/>
          <ac:spMkLst>
            <pc:docMk/>
            <pc:sldMk cId="331377461" sldId="268"/>
            <ac:spMk id="7" creationId="{6C0EF33D-B548-F2D8-5BAA-9D66F68E6EE9}"/>
          </ac:spMkLst>
        </pc:spChg>
        <pc:spChg chg="mod">
          <ac:chgData name="Jonathan Leipold - BDAE Gruppe" userId="5c21353f-8d8a-4f99-a06d-2066f2aff616" providerId="ADAL" clId="{A56616C3-05CC-485E-8053-F2DB77F2A7F2}" dt="2023-11-04T15:38:32.972" v="2349" actId="114"/>
          <ac:spMkLst>
            <pc:docMk/>
            <pc:sldMk cId="331377461" sldId="268"/>
            <ac:spMk id="14" creationId="{44185E7E-DFD6-A47E-E6F2-2FE668CB04C0}"/>
          </ac:spMkLst>
        </pc:spChg>
        <pc:graphicFrameChg chg="del">
          <ac:chgData name="Jonathan Leipold - BDAE Gruppe" userId="5c21353f-8d8a-4f99-a06d-2066f2aff616" providerId="ADAL" clId="{A56616C3-05CC-485E-8053-F2DB77F2A7F2}" dt="2023-11-04T12:10:19.309" v="657" actId="478"/>
          <ac:graphicFrameMkLst>
            <pc:docMk/>
            <pc:sldMk cId="331377461" sldId="268"/>
            <ac:graphicFrameMk id="18" creationId="{D1B15FA7-0036-DE66-AAF7-1BF77B74D561}"/>
          </ac:graphicFrameMkLst>
        </pc:graphicFrameChg>
        <pc:graphicFrameChg chg="del">
          <ac:chgData name="Jonathan Leipold - BDAE Gruppe" userId="5c21353f-8d8a-4f99-a06d-2066f2aff616" providerId="ADAL" clId="{A56616C3-05CC-485E-8053-F2DB77F2A7F2}" dt="2023-11-04T12:10:19.309" v="657" actId="478"/>
          <ac:graphicFrameMkLst>
            <pc:docMk/>
            <pc:sldMk cId="331377461" sldId="268"/>
            <ac:graphicFrameMk id="19" creationId="{8D2F3B4A-8AAC-C538-496C-F97028A6A4DA}"/>
          </ac:graphicFrameMkLst>
        </pc:graphicFrameChg>
        <pc:picChg chg="add del mod">
          <ac:chgData name="Jonathan Leipold - BDAE Gruppe" userId="5c21353f-8d8a-4f99-a06d-2066f2aff616" providerId="ADAL" clId="{A56616C3-05CC-485E-8053-F2DB77F2A7F2}" dt="2023-11-04T12:10:53.514" v="687" actId="21"/>
          <ac:picMkLst>
            <pc:docMk/>
            <pc:sldMk cId="331377461" sldId="268"/>
            <ac:picMk id="8" creationId="{CC62CE22-962F-7D92-F085-345AD02818D1}"/>
          </ac:picMkLst>
        </pc:picChg>
        <pc:picChg chg="add del mod">
          <ac:chgData name="Jonathan Leipold - BDAE Gruppe" userId="5c21353f-8d8a-4f99-a06d-2066f2aff616" providerId="ADAL" clId="{A56616C3-05CC-485E-8053-F2DB77F2A7F2}" dt="2023-11-04T12:10:55.988" v="689" actId="21"/>
          <ac:picMkLst>
            <pc:docMk/>
            <pc:sldMk cId="331377461" sldId="268"/>
            <ac:picMk id="9" creationId="{B22822A3-00DA-E730-7902-98FAEE3DFBD6}"/>
          </ac:picMkLst>
        </pc:picChg>
        <pc:picChg chg="add mod">
          <ac:chgData name="Jonathan Leipold - BDAE Gruppe" userId="5c21353f-8d8a-4f99-a06d-2066f2aff616" providerId="ADAL" clId="{A56616C3-05CC-485E-8053-F2DB77F2A7F2}" dt="2023-11-04T15:26:30.716" v="2334" actId="14100"/>
          <ac:picMkLst>
            <pc:docMk/>
            <pc:sldMk cId="331377461" sldId="268"/>
            <ac:picMk id="10" creationId="{3DBAD960-D8B4-67C3-F97E-DC3EC1419CA5}"/>
          </ac:picMkLst>
        </pc:picChg>
        <pc:picChg chg="add mod modCrop">
          <ac:chgData name="Jonathan Leipold - BDAE Gruppe" userId="5c21353f-8d8a-4f99-a06d-2066f2aff616" providerId="ADAL" clId="{A56616C3-05CC-485E-8053-F2DB77F2A7F2}" dt="2023-11-04T15:26:57.800" v="2339" actId="1076"/>
          <ac:picMkLst>
            <pc:docMk/>
            <pc:sldMk cId="331377461" sldId="268"/>
            <ac:picMk id="11" creationId="{915AEFFA-5C98-E0C5-1CED-01599497032C}"/>
          </ac:picMkLst>
        </pc:picChg>
        <pc:picChg chg="add del mod">
          <ac:chgData name="Jonathan Leipold - BDAE Gruppe" userId="5c21353f-8d8a-4f99-a06d-2066f2aff616" providerId="ADAL" clId="{A56616C3-05CC-485E-8053-F2DB77F2A7F2}" dt="2023-11-04T15:26:21.720" v="2329" actId="478"/>
          <ac:picMkLst>
            <pc:docMk/>
            <pc:sldMk cId="331377461" sldId="268"/>
            <ac:picMk id="12" creationId="{45BB5B54-7168-6816-641B-32B726B1791A}"/>
          </ac:picMkLst>
        </pc:picChg>
      </pc:sldChg>
      <pc:sldChg chg="addSp delSp modSp add del mod ord setBg delDesignElem">
        <pc:chgData name="Jonathan Leipold - BDAE Gruppe" userId="5c21353f-8d8a-4f99-a06d-2066f2aff616" providerId="ADAL" clId="{A56616C3-05CC-485E-8053-F2DB77F2A7F2}" dt="2023-11-04T12:08:41.418" v="647" actId="47"/>
        <pc:sldMkLst>
          <pc:docMk/>
          <pc:sldMk cId="4222309029" sldId="268"/>
        </pc:sldMkLst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2" creationId="{385E1BDC-A9B0-4A87-82E3-F3187F69A802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4" creationId="{0990C621-3B8B-4820-8328-D47EF7CE823C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6" creationId="{C1A2385B-1D2A-4E17-84FA-6CB7F0AAE473}"/>
          </ac:spMkLst>
        </pc:spChg>
        <pc:spChg chg="del">
          <ac:chgData name="Jonathan Leipold - BDAE Gruppe" userId="5c21353f-8d8a-4f99-a06d-2066f2aff616" providerId="ADAL" clId="{A56616C3-05CC-485E-8053-F2DB77F2A7F2}" dt="2023-11-04T12:08:07.811" v="641"/>
          <ac:spMkLst>
            <pc:docMk/>
            <pc:sldMk cId="4222309029" sldId="268"/>
            <ac:spMk id="18" creationId="{5E791F2F-79DB-4CC0-9FA1-001E3E91E8B7}"/>
          </ac:spMkLst>
        </pc:spChg>
        <pc:graphicFrameChg chg="add mod">
          <ac:chgData name="Jonathan Leipold - BDAE Gruppe" userId="5c21353f-8d8a-4f99-a06d-2066f2aff616" providerId="ADAL" clId="{A56616C3-05CC-485E-8053-F2DB77F2A7F2}" dt="2023-11-04T12:08:29.895" v="646"/>
          <ac:graphicFrameMkLst>
            <pc:docMk/>
            <pc:sldMk cId="4222309029" sldId="268"/>
            <ac:graphicFrameMk id="8" creationId="{4CA5704E-3081-AE04-9AC0-75968BF9619F}"/>
          </ac:graphicFrameMkLst>
        </pc:graphicFrameChg>
        <pc:graphicFrameChg chg="add mod">
          <ac:chgData name="Jonathan Leipold - BDAE Gruppe" userId="5c21353f-8d8a-4f99-a06d-2066f2aff616" providerId="ADAL" clId="{A56616C3-05CC-485E-8053-F2DB77F2A7F2}" dt="2023-11-04T12:08:29.895" v="646"/>
          <ac:graphicFrameMkLst>
            <pc:docMk/>
            <pc:sldMk cId="4222309029" sldId="268"/>
            <ac:graphicFrameMk id="9" creationId="{AE99E003-0153-99AB-6AAF-6C31247C2390}"/>
          </ac:graphicFrameMkLst>
        </pc:graphicFrameChg>
        <pc:picChg chg="del">
          <ac:chgData name="Jonathan Leipold - BDAE Gruppe" userId="5c21353f-8d8a-4f99-a06d-2066f2aff616" providerId="ADAL" clId="{A56616C3-05CC-485E-8053-F2DB77F2A7F2}" dt="2023-11-04T12:08:28.220" v="644" actId="478"/>
          <ac:picMkLst>
            <pc:docMk/>
            <pc:sldMk cId="4222309029" sldId="268"/>
            <ac:picMk id="6" creationId="{F09F45EA-72AA-C140-F92E-BBCB6DF7735F}"/>
          </ac:picMkLst>
        </pc:picChg>
        <pc:picChg chg="del">
          <ac:chgData name="Jonathan Leipold - BDAE Gruppe" userId="5c21353f-8d8a-4f99-a06d-2066f2aff616" providerId="ADAL" clId="{A56616C3-05CC-485E-8053-F2DB77F2A7F2}" dt="2023-11-04T12:08:28.868" v="645" actId="478"/>
          <ac:picMkLst>
            <pc:docMk/>
            <pc:sldMk cId="4222309029" sldId="268"/>
            <ac:picMk id="7" creationId="{B6746EDB-6AAF-4D1D-3D7F-626703D21850}"/>
          </ac:picMkLst>
        </pc:picChg>
      </pc:sldChg>
      <pc:sldChg chg="addSp delSp modSp new mod setBg modClrScheme delAnim modAnim delDesignElem chgLayout modNotesTx">
        <pc:chgData name="Jonathan Leipold - BDAE Gruppe" userId="5c21353f-8d8a-4f99-a06d-2066f2aff616" providerId="ADAL" clId="{A56616C3-05CC-485E-8053-F2DB77F2A7F2}" dt="2023-11-07T11:00:03.372" v="4623"/>
        <pc:sldMkLst>
          <pc:docMk/>
          <pc:sldMk cId="120360114" sldId="269"/>
        </pc:sldMkLst>
        <pc:spChg chg="del 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2" creationId="{F965E47D-232C-FB91-BCC6-6DD7564D5184}"/>
          </ac:spMkLst>
        </pc:spChg>
        <pc:spChg chg="del">
          <ac:chgData name="Jonathan Leipold - BDAE Gruppe" userId="5c21353f-8d8a-4f99-a06d-2066f2aff616" providerId="ADAL" clId="{A56616C3-05CC-485E-8053-F2DB77F2A7F2}" dt="2023-11-04T12:13:25.624" v="692"/>
          <ac:spMkLst>
            <pc:docMk/>
            <pc:sldMk cId="120360114" sldId="269"/>
            <ac:spMk id="3" creationId="{EA3A8FE8-6BF3-0482-3A92-D4759F7B770D}"/>
          </ac:spMkLst>
        </pc:spChg>
        <pc:spChg chg="del">
          <ac:chgData name="Jonathan Leipold - BDAE Gruppe" userId="5c21353f-8d8a-4f99-a06d-2066f2aff616" providerId="ADAL" clId="{A56616C3-05CC-485E-8053-F2DB77F2A7F2}" dt="2023-11-04T12:13:31.071" v="693"/>
          <ac:spMkLst>
            <pc:docMk/>
            <pc:sldMk cId="120360114" sldId="269"/>
            <ac:spMk id="4" creationId="{63DAC584-CF0A-7ACA-22FF-A89496C5CD8C}"/>
          </ac:spMkLst>
        </pc:spChg>
        <pc:spChg chg="mod ord">
          <ac:chgData name="Jonathan Leipold - BDAE Gruppe" userId="5c21353f-8d8a-4f99-a06d-2066f2aff616" providerId="ADAL" clId="{A56616C3-05CC-485E-8053-F2DB77F2A7F2}" dt="2023-11-04T14:37:02.111" v="1133" actId="6549"/>
          <ac:spMkLst>
            <pc:docMk/>
            <pc:sldMk cId="120360114" sldId="269"/>
            <ac:spMk id="5" creationId="{A39A2E97-CBA9-809C-23C7-32705153FDAE}"/>
          </ac:spMkLst>
        </pc:spChg>
        <pc:spChg chg="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6" creationId="{2D0FE941-44A7-5F86-FAE3-4E5374EFA909}"/>
          </ac:spMkLst>
        </pc:spChg>
        <pc:spChg chg="add mod ord">
          <ac:chgData name="Jonathan Leipold - BDAE Gruppe" userId="5c21353f-8d8a-4f99-a06d-2066f2aff616" providerId="ADAL" clId="{A56616C3-05CC-485E-8053-F2DB77F2A7F2}" dt="2023-11-04T13:43:07.967" v="791" actId="20577"/>
          <ac:spMkLst>
            <pc:docMk/>
            <pc:sldMk cId="120360114" sldId="269"/>
            <ac:spMk id="11" creationId="{DA5FBDE7-1A23-8A88-B95F-784AFBB0181B}"/>
          </ac:spMkLst>
        </pc:spChg>
        <pc:spChg chg="add del mod">
          <ac:chgData name="Jonathan Leipold - BDAE Gruppe" userId="5c21353f-8d8a-4f99-a06d-2066f2aff616" providerId="ADAL" clId="{A56616C3-05CC-485E-8053-F2DB77F2A7F2}" dt="2023-11-04T13:43:15.289" v="792" actId="478"/>
          <ac:spMkLst>
            <pc:docMk/>
            <pc:sldMk cId="120360114" sldId="269"/>
            <ac:spMk id="13" creationId="{5F5F4458-8FBE-1EBC-09CE-6390AA44F087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4" creationId="{5A6B1789-2CE0-0A0F-A1AD-0C77CC0DFE5E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7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19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21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4T12:14:44.320" v="703" actId="26606"/>
          <ac:spMkLst>
            <pc:docMk/>
            <pc:sldMk cId="120360114" sldId="269"/>
            <ac:spMk id="23" creationId="{AA58F78C-27AB-465F-AA33-15E08AF267F9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5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6" creationId="{0059B5C0-FEC8-4370-AF45-02E3AEF6FA6D}"/>
          </ac:spMkLst>
        </pc:spChg>
        <pc:spChg chg="add del">
          <ac:chgData name="Jonathan Leipold - BDAE Gruppe" userId="5c21353f-8d8a-4f99-a06d-2066f2aff616" providerId="ADAL" clId="{A56616C3-05CC-485E-8053-F2DB77F2A7F2}" dt="2023-11-04T12:14:52.436" v="705" actId="26606"/>
          <ac:spMkLst>
            <pc:docMk/>
            <pc:sldMk cId="120360114" sldId="269"/>
            <ac:spMk id="27" creationId="{2058A940-545F-9DE5-BA35-2AC77613041D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29" creationId="{4C2AC11E-3162-4990-A36E-92B07ECF16C2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0" creationId="{9073D962-D3D2-4A72-8593-65C213CBFFC3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1" creationId="{2387511B-F6E1-4929-AC90-94FB8B6B0F41}"/>
          </ac:spMkLst>
        </pc:spChg>
        <pc:spChg chg="add del">
          <ac:chgData name="Jonathan Leipold - BDAE Gruppe" userId="5c21353f-8d8a-4f99-a06d-2066f2aff616" providerId="ADAL" clId="{A56616C3-05CC-485E-8053-F2DB77F2A7F2}" dt="2023-11-04T13:34:04.478" v="728" actId="26606"/>
          <ac:spMkLst>
            <pc:docMk/>
            <pc:sldMk cId="120360114" sldId="269"/>
            <ac:spMk id="32" creationId="{AA58F78C-27AB-465F-AA33-15E08AF267F9}"/>
          </ac:spMkLst>
        </pc:spChg>
        <pc:spChg chg="add del mod ord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33" creationId="{5A6B1789-2CE0-0A0F-A1AD-0C77CC0DFE5E}"/>
          </ac:spMkLst>
        </pc:spChg>
        <pc:spChg chg="add del">
          <ac:chgData name="Jonathan Leipold - BDAE Gruppe" userId="5c21353f-8d8a-4f99-a06d-2066f2aff616" providerId="ADAL" clId="{A56616C3-05CC-485E-8053-F2DB77F2A7F2}" dt="2023-11-04T13:34:27.981" v="736" actId="26606"/>
          <ac:spMkLst>
            <pc:docMk/>
            <pc:sldMk cId="120360114" sldId="269"/>
            <ac:spMk id="38" creationId="{D4469056-D581-421C-80DD-CCE96ECB334A}"/>
          </ac:spMkLst>
        </pc:spChg>
        <pc:spChg chg="add del">
          <ac:chgData name="Jonathan Leipold - BDAE Gruppe" userId="5c21353f-8d8a-4f99-a06d-2066f2aff616" providerId="ADAL" clId="{A56616C3-05CC-485E-8053-F2DB77F2A7F2}" dt="2023-11-04T13:34:27.981" v="736" actId="26606"/>
          <ac:spMkLst>
            <pc:docMk/>
            <pc:sldMk cId="120360114" sldId="269"/>
            <ac:spMk id="40" creationId="{276A54DD-7E68-43B8-A73D-2B9A1AE3168E}"/>
          </ac:spMkLst>
        </pc:spChg>
        <pc:spChg chg="add del">
          <ac:chgData name="Jonathan Leipold - BDAE Gruppe" userId="5c21353f-8d8a-4f99-a06d-2066f2aff616" providerId="ADAL" clId="{A56616C3-05CC-485E-8053-F2DB77F2A7F2}" dt="2023-11-04T13:34:24.560" v="733" actId="26606"/>
          <ac:spMkLst>
            <pc:docMk/>
            <pc:sldMk cId="120360114" sldId="269"/>
            <ac:spMk id="45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3:34:24.560" v="733" actId="26606"/>
          <ac:spMkLst>
            <pc:docMk/>
            <pc:sldMk cId="120360114" sldId="269"/>
            <ac:spMk id="47" creationId="{0059B5C0-FEC8-4370-AF45-02E3AEF6FA6D}"/>
          </ac:spMkLst>
        </pc:spChg>
        <pc:spChg chg="add del">
          <ac:chgData name="Jonathan Leipold - BDAE Gruppe" userId="5c21353f-8d8a-4f99-a06d-2066f2aff616" providerId="ADAL" clId="{A56616C3-05CC-485E-8053-F2DB77F2A7F2}" dt="2023-11-04T13:34:27.974" v="735" actId="26606"/>
          <ac:spMkLst>
            <pc:docMk/>
            <pc:sldMk cId="120360114" sldId="269"/>
            <ac:spMk id="49" creationId="{D4469056-D581-421C-80DD-CCE96ECB334A}"/>
          </ac:spMkLst>
        </pc:spChg>
        <pc:spChg chg="add del">
          <ac:chgData name="Jonathan Leipold - BDAE Gruppe" userId="5c21353f-8d8a-4f99-a06d-2066f2aff616" providerId="ADAL" clId="{A56616C3-05CC-485E-8053-F2DB77F2A7F2}" dt="2023-11-04T13:34:27.974" v="735" actId="26606"/>
          <ac:spMkLst>
            <pc:docMk/>
            <pc:sldMk cId="120360114" sldId="269"/>
            <ac:spMk id="50" creationId="{276A54DD-7E68-43B8-A73D-2B9A1AE3168E}"/>
          </ac:spMkLst>
        </pc:spChg>
        <pc:spChg chg="add del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52" creationId="{94BFCCA4-109C-4B21-816E-144FE75C38EE}"/>
          </ac:spMkLst>
        </pc:spChg>
        <pc:spChg chg="add del">
          <ac:chgData name="Jonathan Leipold - BDAE Gruppe" userId="5c21353f-8d8a-4f99-a06d-2066f2aff616" providerId="ADAL" clId="{A56616C3-05CC-485E-8053-F2DB77F2A7F2}" dt="2023-11-04T13:34:40.695" v="737" actId="700"/>
          <ac:spMkLst>
            <pc:docMk/>
            <pc:sldMk cId="120360114" sldId="269"/>
            <ac:spMk id="53" creationId="{0059B5C0-FEC8-4370-AF45-02E3AEF6FA6D}"/>
          </ac:spMkLst>
        </pc:spChg>
        <pc:picChg chg="add mod">
          <ac:chgData name="Jonathan Leipold - BDAE Gruppe" userId="5c21353f-8d8a-4f99-a06d-2066f2aff616" providerId="ADAL" clId="{A56616C3-05CC-485E-8053-F2DB77F2A7F2}" dt="2023-11-07T10:57:31.635" v="4580" actId="14100"/>
          <ac:picMkLst>
            <pc:docMk/>
            <pc:sldMk cId="120360114" sldId="269"/>
            <ac:picMk id="3" creationId="{E643A86D-14EA-633A-9052-A3E7C6849C1E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9.284" v="1103" actId="478"/>
          <ac:picMkLst>
            <pc:docMk/>
            <pc:sldMk cId="120360114" sldId="269"/>
            <ac:picMk id="7" creationId="{13864ECC-E7B0-84FD-3534-17FE50061E53}"/>
          </ac:picMkLst>
        </pc:picChg>
        <pc:picChg chg="add del mod">
          <ac:chgData name="Jonathan Leipold - BDAE Gruppe" userId="5c21353f-8d8a-4f99-a06d-2066f2aff616" providerId="ADAL" clId="{A56616C3-05CC-485E-8053-F2DB77F2A7F2}" dt="2023-11-07T10:59:16.852" v="4612" actId="478"/>
          <ac:picMkLst>
            <pc:docMk/>
            <pc:sldMk cId="120360114" sldId="269"/>
            <ac:picMk id="7" creationId="{3F8C15CF-041E-C29C-AC17-EFADCE43B705}"/>
          </ac:picMkLst>
        </pc:picChg>
        <pc:picChg chg="add del mod ord">
          <ac:chgData name="Jonathan Leipold - BDAE Gruppe" userId="5c21353f-8d8a-4f99-a06d-2066f2aff616" providerId="ADAL" clId="{A56616C3-05CC-485E-8053-F2DB77F2A7F2}" dt="2023-11-04T13:41:10.901" v="761" actId="478"/>
          <ac:picMkLst>
            <pc:docMk/>
            <pc:sldMk cId="120360114" sldId="269"/>
            <ac:picMk id="8" creationId="{5CAD1D35-7027-6ABF-BBC6-6F71B3736163}"/>
          </ac:picMkLst>
        </pc:picChg>
        <pc:picChg chg="add mod">
          <ac:chgData name="Jonathan Leipold - BDAE Gruppe" userId="5c21353f-8d8a-4f99-a06d-2066f2aff616" providerId="ADAL" clId="{A56616C3-05CC-485E-8053-F2DB77F2A7F2}" dt="2023-11-07T10:59:34.875" v="4619" actId="1076"/>
          <ac:picMkLst>
            <pc:docMk/>
            <pc:sldMk cId="120360114" sldId="269"/>
            <ac:picMk id="9" creationId="{6BB6F82B-5289-95E2-44BA-776EB4A34ADC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2.276" v="1101" actId="478"/>
          <ac:picMkLst>
            <pc:docMk/>
            <pc:sldMk cId="120360114" sldId="269"/>
            <ac:picMk id="9" creationId="{7FDC7EFF-3770-EDC6-62CD-05E9B515AD24}"/>
          </ac:picMkLst>
        </pc:picChg>
        <pc:picChg chg="add del mod ord">
          <ac:chgData name="Jonathan Leipold - BDAE Gruppe" userId="5c21353f-8d8a-4f99-a06d-2066f2aff616" providerId="ADAL" clId="{A56616C3-05CC-485E-8053-F2DB77F2A7F2}" dt="2023-11-04T14:32:11.263" v="1100" actId="478"/>
          <ac:picMkLst>
            <pc:docMk/>
            <pc:sldMk cId="120360114" sldId="269"/>
            <ac:picMk id="10" creationId="{61B16DD8-E469-EFA0-C4F5-5A42305DE651}"/>
          </ac:picMkLst>
        </pc:picChg>
        <pc:picChg chg="add del mod">
          <ac:chgData name="Jonathan Leipold - BDAE Gruppe" userId="5c21353f-8d8a-4f99-a06d-2066f2aff616" providerId="ADAL" clId="{A56616C3-05CC-485E-8053-F2DB77F2A7F2}" dt="2023-11-07T10:56:55.677" v="4566" actId="478"/>
          <ac:picMkLst>
            <pc:docMk/>
            <pc:sldMk cId="120360114" sldId="269"/>
            <ac:picMk id="16" creationId="{65CE1D47-2D7E-0F31-EFD6-3F9042E74130}"/>
          </ac:picMkLst>
        </pc:picChg>
        <pc:picChg chg="add mod">
          <ac:chgData name="Jonathan Leipold - BDAE Gruppe" userId="5c21353f-8d8a-4f99-a06d-2066f2aff616" providerId="ADAL" clId="{A56616C3-05CC-485E-8053-F2DB77F2A7F2}" dt="2023-11-04T14:35:57.599" v="1122" actId="1076"/>
          <ac:picMkLst>
            <pc:docMk/>
            <pc:sldMk cId="120360114" sldId="269"/>
            <ac:picMk id="20" creationId="{93971868-4EF1-CA96-5EF5-D2D3EBDB7D45}"/>
          </ac:picMkLst>
        </pc:picChg>
        <pc:picChg chg="add del mod">
          <ac:chgData name="Jonathan Leipold - BDAE Gruppe" userId="5c21353f-8d8a-4f99-a06d-2066f2aff616" providerId="ADAL" clId="{A56616C3-05CC-485E-8053-F2DB77F2A7F2}" dt="2023-11-04T14:37:33.359" v="1135" actId="478"/>
          <ac:picMkLst>
            <pc:docMk/>
            <pc:sldMk cId="120360114" sldId="269"/>
            <ac:picMk id="24" creationId="{33AA4840-96E1-C16A-06F6-D25F98D2AF6D}"/>
          </ac:picMkLst>
        </pc:picChg>
        <pc:picChg chg="add mod">
          <ac:chgData name="Jonathan Leipold - BDAE Gruppe" userId="5c21353f-8d8a-4f99-a06d-2066f2aff616" providerId="ADAL" clId="{A56616C3-05CC-485E-8053-F2DB77F2A7F2}" dt="2023-11-04T14:37:47.015" v="1140" actId="14100"/>
          <ac:picMkLst>
            <pc:docMk/>
            <pc:sldMk cId="120360114" sldId="269"/>
            <ac:picMk id="34" creationId="{60E5E2D5-D35E-E3AC-15F0-530740820E39}"/>
          </ac:picMkLst>
        </pc:picChg>
        <pc:picChg chg="add del mod">
          <ac:chgData name="Jonathan Leipold - BDAE Gruppe" userId="5c21353f-8d8a-4f99-a06d-2066f2aff616" providerId="ADAL" clId="{A56616C3-05CC-485E-8053-F2DB77F2A7F2}" dt="2023-11-07T10:57:08.613" v="4572" actId="478"/>
          <ac:picMkLst>
            <pc:docMk/>
            <pc:sldMk cId="120360114" sldId="269"/>
            <ac:picMk id="36" creationId="{065FED80-F039-FF72-1DDD-7AE91420AC50}"/>
          </ac:picMkLst>
        </pc:picChg>
        <pc:picChg chg="add mod">
          <ac:chgData name="Jonathan Leipold - BDAE Gruppe" userId="5c21353f-8d8a-4f99-a06d-2066f2aff616" providerId="ADAL" clId="{A56616C3-05CC-485E-8053-F2DB77F2A7F2}" dt="2023-11-04T13:55:34.319" v="965" actId="14100"/>
          <ac:picMkLst>
            <pc:docMk/>
            <pc:sldMk cId="120360114" sldId="269"/>
            <ac:picMk id="2050" creationId="{ADF09272-5071-3D9B-2AE7-7CDF550134AE}"/>
          </ac:picMkLst>
        </pc:picChg>
        <pc:picChg chg="add del mod">
          <ac:chgData name="Jonathan Leipold - BDAE Gruppe" userId="5c21353f-8d8a-4f99-a06d-2066f2aff616" providerId="ADAL" clId="{A56616C3-05CC-485E-8053-F2DB77F2A7F2}" dt="2023-11-04T14:11:33.149" v="1096" actId="478"/>
          <ac:picMkLst>
            <pc:docMk/>
            <pc:sldMk cId="120360114" sldId="269"/>
            <ac:picMk id="2052" creationId="{C6DA2F2F-1628-6CE9-0918-AE0800CEB7D0}"/>
          </ac:picMkLst>
        </pc:picChg>
        <pc:picChg chg="add del mod">
          <ac:chgData name="Jonathan Leipold - BDAE Gruppe" userId="5c21353f-8d8a-4f99-a06d-2066f2aff616" providerId="ADAL" clId="{A56616C3-05CC-485E-8053-F2DB77F2A7F2}" dt="2023-11-04T14:08:55.126" v="1095" actId="478"/>
          <ac:picMkLst>
            <pc:docMk/>
            <pc:sldMk cId="120360114" sldId="269"/>
            <ac:picMk id="2054" creationId="{77C6C8D6-96FB-7C46-442F-AC5A33D1B0B2}"/>
          </ac:picMkLst>
        </pc:picChg>
        <pc:picChg chg="add mod">
          <ac:chgData name="Jonathan Leipold - BDAE Gruppe" userId="5c21353f-8d8a-4f99-a06d-2066f2aff616" providerId="ADAL" clId="{A56616C3-05CC-485E-8053-F2DB77F2A7F2}" dt="2023-11-04T14:33:45.745" v="1117" actId="14100"/>
          <ac:picMkLst>
            <pc:docMk/>
            <pc:sldMk cId="120360114" sldId="269"/>
            <ac:picMk id="2056" creationId="{9457B964-1776-7903-8B65-D7BA49DE0CAF}"/>
          </ac:picMkLst>
        </pc:picChg>
      </pc:sldChg>
      <pc:sldChg chg="addSp delSp modSp add mod setBg modAnim modNotesTx">
        <pc:chgData name="Jonathan Leipold - BDAE Gruppe" userId="5c21353f-8d8a-4f99-a06d-2066f2aff616" providerId="ADAL" clId="{A56616C3-05CC-485E-8053-F2DB77F2A7F2}" dt="2023-11-07T10:59:14.522" v="4611" actId="1076"/>
        <pc:sldMkLst>
          <pc:docMk/>
          <pc:sldMk cId="1976872007" sldId="270"/>
        </pc:sldMkLst>
        <pc:spChg chg="mod">
          <ac:chgData name="Jonathan Leipold - BDAE Gruppe" userId="5c21353f-8d8a-4f99-a06d-2066f2aff616" providerId="ADAL" clId="{A56616C3-05CC-485E-8053-F2DB77F2A7F2}" dt="2023-11-04T14:43:40.996" v="1183" actId="6549"/>
          <ac:spMkLst>
            <pc:docMk/>
            <pc:sldMk cId="1976872007" sldId="270"/>
            <ac:spMk id="5" creationId="{A39A2E97-CBA9-809C-23C7-32705153FDAE}"/>
          </ac:spMkLst>
        </pc:spChg>
        <pc:spChg chg="mod">
          <ac:chgData name="Jonathan Leipold - BDAE Gruppe" userId="5c21353f-8d8a-4f99-a06d-2066f2aff616" providerId="ADAL" clId="{A56616C3-05CC-485E-8053-F2DB77F2A7F2}" dt="2023-11-04T14:43:22.860" v="1181" actId="20577"/>
          <ac:spMkLst>
            <pc:docMk/>
            <pc:sldMk cId="1976872007" sldId="270"/>
            <ac:spMk id="11" creationId="{DA5FBDE7-1A23-8A88-B95F-784AFBB0181B}"/>
          </ac:spMkLst>
        </pc:spChg>
        <pc:picChg chg="add del mod">
          <ac:chgData name="Jonathan Leipold - BDAE Gruppe" userId="5c21353f-8d8a-4f99-a06d-2066f2aff616" providerId="ADAL" clId="{A56616C3-05CC-485E-8053-F2DB77F2A7F2}" dt="2023-11-07T10:58:45.147" v="4602" actId="478"/>
          <ac:picMkLst>
            <pc:docMk/>
            <pc:sldMk cId="1976872007" sldId="270"/>
            <ac:picMk id="2" creationId="{87036532-727F-0F85-B83E-3C8A4712525A}"/>
          </ac:picMkLst>
        </pc:picChg>
        <pc:picChg chg="add del">
          <ac:chgData name="Jonathan Leipold - BDAE Gruppe" userId="5c21353f-8d8a-4f99-a06d-2066f2aff616" providerId="ADAL" clId="{A56616C3-05CC-485E-8053-F2DB77F2A7F2}" dt="2023-11-07T10:58:56.067" v="4604" actId="478"/>
          <ac:picMkLst>
            <pc:docMk/>
            <pc:sldMk cId="1976872007" sldId="270"/>
            <ac:picMk id="4" creationId="{271FD03A-498A-ABB3-9EBA-53D7718DE8A8}"/>
          </ac:picMkLst>
        </pc:picChg>
        <pc:picChg chg="del">
          <ac:chgData name="Jonathan Leipold - BDAE Gruppe" userId="5c21353f-8d8a-4f99-a06d-2066f2aff616" providerId="ADAL" clId="{A56616C3-05CC-485E-8053-F2DB77F2A7F2}" dt="2023-11-04T14:40:54.285" v="1157" actId="478"/>
          <ac:picMkLst>
            <pc:docMk/>
            <pc:sldMk cId="1976872007" sldId="270"/>
            <ac:picMk id="7" creationId="{13864ECC-E7B0-84FD-3534-17FE50061E53}"/>
          </ac:picMkLst>
        </pc:picChg>
        <pc:picChg chg="add del mod">
          <ac:chgData name="Jonathan Leipold - BDAE Gruppe" userId="5c21353f-8d8a-4f99-a06d-2066f2aff616" providerId="ADAL" clId="{A56616C3-05CC-485E-8053-F2DB77F2A7F2}" dt="2023-11-07T10:59:00.507" v="4607" actId="478"/>
          <ac:picMkLst>
            <pc:docMk/>
            <pc:sldMk cId="1976872007" sldId="270"/>
            <ac:picMk id="8" creationId="{AC8DD90E-ED3C-ACB5-24DE-148E8312B730}"/>
          </ac:picMkLst>
        </pc:picChg>
        <pc:picChg chg="mod">
          <ac:chgData name="Jonathan Leipold - BDAE Gruppe" userId="5c21353f-8d8a-4f99-a06d-2066f2aff616" providerId="ADAL" clId="{A56616C3-05CC-485E-8053-F2DB77F2A7F2}" dt="2023-11-04T14:41:06.681" v="1162" actId="14100"/>
          <ac:picMkLst>
            <pc:docMk/>
            <pc:sldMk cId="1976872007" sldId="270"/>
            <ac:picMk id="9" creationId="{7FDC7EFF-3770-EDC6-62CD-05E9B515AD24}"/>
          </ac:picMkLst>
        </pc:picChg>
        <pc:picChg chg="mod">
          <ac:chgData name="Jonathan Leipold - BDAE Gruppe" userId="5c21353f-8d8a-4f99-a06d-2066f2aff616" providerId="ADAL" clId="{A56616C3-05CC-485E-8053-F2DB77F2A7F2}" dt="2023-11-04T14:41:25.520" v="1166" actId="14100"/>
          <ac:picMkLst>
            <pc:docMk/>
            <pc:sldMk cId="1976872007" sldId="270"/>
            <ac:picMk id="10" creationId="{61B16DD8-E469-EFA0-C4F5-5A42305DE651}"/>
          </ac:picMkLst>
        </pc:picChg>
        <pc:picChg chg="add mod">
          <ac:chgData name="Jonathan Leipold - BDAE Gruppe" userId="5c21353f-8d8a-4f99-a06d-2066f2aff616" providerId="ADAL" clId="{A56616C3-05CC-485E-8053-F2DB77F2A7F2}" dt="2023-11-07T10:59:14.522" v="4611" actId="1076"/>
          <ac:picMkLst>
            <pc:docMk/>
            <pc:sldMk cId="1976872007" sldId="270"/>
            <ac:picMk id="13" creationId="{B1CB0B64-34EB-2EA8-F2C0-94C73472A607}"/>
          </ac:picMkLst>
        </pc:picChg>
        <pc:picChg chg="del">
          <ac:chgData name="Jonathan Leipold - BDAE Gruppe" userId="5c21353f-8d8a-4f99-a06d-2066f2aff616" providerId="ADAL" clId="{A56616C3-05CC-485E-8053-F2DB77F2A7F2}" dt="2023-11-04T14:40:35.453" v="1153" actId="478"/>
          <ac:picMkLst>
            <pc:docMk/>
            <pc:sldMk cId="1976872007" sldId="270"/>
            <ac:picMk id="2050" creationId="{ADF09272-5071-3D9B-2AE7-7CDF550134AE}"/>
          </ac:picMkLst>
        </pc:picChg>
      </pc:sldChg>
      <pc:sldChg chg="addSp delSp modSp new mod delAnim modAnim modNotesTx">
        <pc:chgData name="Jonathan Leipold - BDAE Gruppe" userId="5c21353f-8d8a-4f99-a06d-2066f2aff616" providerId="ADAL" clId="{A56616C3-05CC-485E-8053-F2DB77F2A7F2}" dt="2023-11-07T11:01:13.237" v="4634"/>
        <pc:sldMkLst>
          <pc:docMk/>
          <pc:sldMk cId="1323011277" sldId="271"/>
        </pc:sldMkLst>
        <pc:spChg chg="mod">
          <ac:chgData name="Jonathan Leipold - BDAE Gruppe" userId="5c21353f-8d8a-4f99-a06d-2066f2aff616" providerId="ADAL" clId="{A56616C3-05CC-485E-8053-F2DB77F2A7F2}" dt="2023-11-04T15:04:09.835" v="1973" actId="27636"/>
          <ac:spMkLst>
            <pc:docMk/>
            <pc:sldMk cId="1323011277" sldId="271"/>
            <ac:spMk id="2" creationId="{4A3CAE54-5D26-DF12-F3DE-934F623343DE}"/>
          </ac:spMkLst>
        </pc:spChg>
        <pc:spChg chg="del">
          <ac:chgData name="Jonathan Leipold - BDAE Gruppe" userId="5c21353f-8d8a-4f99-a06d-2066f2aff616" providerId="ADAL" clId="{A56616C3-05CC-485E-8053-F2DB77F2A7F2}" dt="2023-11-04T14:56:41.452" v="1903"/>
          <ac:spMkLst>
            <pc:docMk/>
            <pc:sldMk cId="1323011277" sldId="271"/>
            <ac:spMk id="3" creationId="{A0F821BC-686F-D9A5-517D-E5FDCAA2B360}"/>
          </ac:spMkLst>
        </pc:spChg>
        <pc:spChg chg="mod">
          <ac:chgData name="Jonathan Leipold - BDAE Gruppe" userId="5c21353f-8d8a-4f99-a06d-2066f2aff616" providerId="ADAL" clId="{A56616C3-05CC-485E-8053-F2DB77F2A7F2}" dt="2023-11-04T14:56:02.844" v="1902" actId="6549"/>
          <ac:spMkLst>
            <pc:docMk/>
            <pc:sldMk cId="1323011277" sldId="271"/>
            <ac:spMk id="4" creationId="{B1DA1BB7-708F-A5A2-E74D-F8476013C046}"/>
          </ac:spMkLst>
        </pc:spChg>
        <pc:spChg chg="add del mod">
          <ac:chgData name="Jonathan Leipold - BDAE Gruppe" userId="5c21353f-8d8a-4f99-a06d-2066f2aff616" providerId="ADAL" clId="{A56616C3-05CC-485E-8053-F2DB77F2A7F2}" dt="2023-11-04T15:01:47.905" v="1923" actId="478"/>
          <ac:spMkLst>
            <pc:docMk/>
            <pc:sldMk cId="1323011277" sldId="271"/>
            <ac:spMk id="9" creationId="{EB131E4B-1509-3DA0-90BA-2A2A9B321BA9}"/>
          </ac:spMkLst>
        </pc:spChg>
        <pc:picChg chg="add del mod">
          <ac:chgData name="Jonathan Leipold - BDAE Gruppe" userId="5c21353f-8d8a-4f99-a06d-2066f2aff616" providerId="ADAL" clId="{A56616C3-05CC-485E-8053-F2DB77F2A7F2}" dt="2023-11-04T15:00:48" v="1915" actId="478"/>
          <ac:picMkLst>
            <pc:docMk/>
            <pc:sldMk cId="1323011277" sldId="271"/>
            <ac:picMk id="6" creationId="{1E023412-A223-6463-DA69-62A4A69043D9}"/>
          </ac:picMkLst>
        </pc:picChg>
        <pc:picChg chg="add mod">
          <ac:chgData name="Jonathan Leipold - BDAE Gruppe" userId="5c21353f-8d8a-4f99-a06d-2066f2aff616" providerId="ADAL" clId="{A56616C3-05CC-485E-8053-F2DB77F2A7F2}" dt="2023-11-07T11:00:55.988" v="4627" actId="1076"/>
          <ac:picMkLst>
            <pc:docMk/>
            <pc:sldMk cId="1323011277" sldId="271"/>
            <ac:picMk id="6" creationId="{69586F2F-DCB2-13C1-4514-B793F2879BA4}"/>
          </ac:picMkLst>
        </pc:picChg>
        <pc:picChg chg="add del mod">
          <ac:chgData name="Jonathan Leipold - BDAE Gruppe" userId="5c21353f-8d8a-4f99-a06d-2066f2aff616" providerId="ADAL" clId="{A56616C3-05CC-485E-8053-F2DB77F2A7F2}" dt="2023-11-07T11:00:46.029" v="4624" actId="478"/>
          <ac:picMkLst>
            <pc:docMk/>
            <pc:sldMk cId="1323011277" sldId="271"/>
            <ac:picMk id="7" creationId="{4E003D70-F07E-1CF9-8E74-9CBCCFBF7F67}"/>
          </ac:picMkLst>
        </pc:picChg>
        <pc:picChg chg="add del mod">
          <ac:chgData name="Jonathan Leipold - BDAE Gruppe" userId="5c21353f-8d8a-4f99-a06d-2066f2aff616" providerId="ADAL" clId="{A56616C3-05CC-485E-8053-F2DB77F2A7F2}" dt="2023-11-04T15:06:40.761" v="1975" actId="478"/>
          <ac:picMkLst>
            <pc:docMk/>
            <pc:sldMk cId="1323011277" sldId="271"/>
            <ac:picMk id="11" creationId="{9C9B5BB4-034D-01C1-D04B-0A26F4A71868}"/>
          </ac:picMkLst>
        </pc:picChg>
        <pc:picChg chg="add mod ord">
          <ac:chgData name="Jonathan Leipold - BDAE Gruppe" userId="5c21353f-8d8a-4f99-a06d-2066f2aff616" providerId="ADAL" clId="{A56616C3-05CC-485E-8053-F2DB77F2A7F2}" dt="2023-11-04T15:08:26.960" v="1991" actId="1076"/>
          <ac:picMkLst>
            <pc:docMk/>
            <pc:sldMk cId="1323011277" sldId="271"/>
            <ac:picMk id="13" creationId="{AD172AFB-0B64-5ADD-F230-701ED6B97E93}"/>
          </ac:picMkLst>
        </pc:picChg>
        <pc:picChg chg="add mod">
          <ac:chgData name="Jonathan Leipold - BDAE Gruppe" userId="5c21353f-8d8a-4f99-a06d-2066f2aff616" providerId="ADAL" clId="{A56616C3-05CC-485E-8053-F2DB77F2A7F2}" dt="2023-11-04T15:07:12.199" v="1982" actId="1076"/>
          <ac:picMkLst>
            <pc:docMk/>
            <pc:sldMk cId="1323011277" sldId="271"/>
            <ac:picMk id="15" creationId="{315C6AF7-E8B8-459A-85D4-D5A4F7700225}"/>
          </ac:picMkLst>
        </pc:picChg>
        <pc:picChg chg="add mod ord">
          <ac:chgData name="Jonathan Leipold - BDAE Gruppe" userId="5c21353f-8d8a-4f99-a06d-2066f2aff616" providerId="ADAL" clId="{A56616C3-05CC-485E-8053-F2DB77F2A7F2}" dt="2023-11-04T15:10:16.457" v="2004" actId="167"/>
          <ac:picMkLst>
            <pc:docMk/>
            <pc:sldMk cId="1323011277" sldId="271"/>
            <ac:picMk id="17" creationId="{F3DF070E-C646-A06A-E700-87EED4A28B52}"/>
          </ac:picMkLst>
        </pc:picChg>
      </pc:sldChg>
      <pc:sldChg chg="addSp delSp modSp add mod ord delAnim modNotesTx">
        <pc:chgData name="Jonathan Leipold - BDAE Gruppe" userId="5c21353f-8d8a-4f99-a06d-2066f2aff616" providerId="ADAL" clId="{A56616C3-05CC-485E-8053-F2DB77F2A7F2}" dt="2023-11-07T09:53:30.989" v="3926" actId="1076"/>
        <pc:sldMkLst>
          <pc:docMk/>
          <pc:sldMk cId="1047914030" sldId="272"/>
        </pc:sldMkLst>
        <pc:spChg chg="mod">
          <ac:chgData name="Jonathan Leipold - BDAE Gruppe" userId="5c21353f-8d8a-4f99-a06d-2066f2aff616" providerId="ADAL" clId="{A56616C3-05CC-485E-8053-F2DB77F2A7F2}" dt="2023-11-04T16:00:02.740" v="2593" actId="20577"/>
          <ac:spMkLst>
            <pc:docMk/>
            <pc:sldMk cId="1047914030" sldId="272"/>
            <ac:spMk id="11" creationId="{DA5FBDE7-1A23-8A88-B95F-784AFBB0181B}"/>
          </ac:spMkLst>
        </pc:spChg>
        <pc:picChg chg="del">
          <ac:chgData name="Jonathan Leipold - BDAE Gruppe" userId="5c21353f-8d8a-4f99-a06d-2066f2aff616" providerId="ADAL" clId="{A56616C3-05CC-485E-8053-F2DB77F2A7F2}" dt="2023-11-04T16:03:03.660" v="2596" actId="478"/>
          <ac:picMkLst>
            <pc:docMk/>
            <pc:sldMk cId="1047914030" sldId="272"/>
            <ac:picMk id="2" creationId="{87036532-727F-0F85-B83E-3C8A4712525A}"/>
          </ac:picMkLst>
        </pc:picChg>
        <pc:picChg chg="add del mod">
          <ac:chgData name="Jonathan Leipold - BDAE Gruppe" userId="5c21353f-8d8a-4f99-a06d-2066f2aff616" providerId="ADAL" clId="{A56616C3-05CC-485E-8053-F2DB77F2A7F2}" dt="2023-11-04T16:17:05.483" v="2601" actId="478"/>
          <ac:picMkLst>
            <pc:docMk/>
            <pc:sldMk cId="1047914030" sldId="272"/>
            <ac:picMk id="4" creationId="{498E58F2-BFEE-27A8-BED3-3B83D6FA93BF}"/>
          </ac:picMkLst>
        </pc:picChg>
        <pc:picChg chg="add mod">
          <ac:chgData name="Jonathan Leipold - BDAE Gruppe" userId="5c21353f-8d8a-4f99-a06d-2066f2aff616" providerId="ADAL" clId="{A56616C3-05CC-485E-8053-F2DB77F2A7F2}" dt="2023-11-04T16:15:38.917" v="2600"/>
          <ac:picMkLst>
            <pc:docMk/>
            <pc:sldMk cId="1047914030" sldId="272"/>
            <ac:picMk id="7" creationId="{1922E461-858C-BCA1-B4FA-8294CED444AE}"/>
          </ac:picMkLst>
        </pc:picChg>
        <pc:picChg chg="del">
          <ac:chgData name="Jonathan Leipold - BDAE Gruppe" userId="5c21353f-8d8a-4f99-a06d-2066f2aff616" providerId="ADAL" clId="{A56616C3-05CC-485E-8053-F2DB77F2A7F2}" dt="2023-11-04T16:03:01.409" v="2594" actId="478"/>
          <ac:picMkLst>
            <pc:docMk/>
            <pc:sldMk cId="1047914030" sldId="272"/>
            <ac:picMk id="9" creationId="{7FDC7EFF-3770-EDC6-62CD-05E9B515AD24}"/>
          </ac:picMkLst>
        </pc:picChg>
        <pc:picChg chg="del">
          <ac:chgData name="Jonathan Leipold - BDAE Gruppe" userId="5c21353f-8d8a-4f99-a06d-2066f2aff616" providerId="ADAL" clId="{A56616C3-05CC-485E-8053-F2DB77F2A7F2}" dt="2023-11-04T16:03:02.336" v="2595" actId="478"/>
          <ac:picMkLst>
            <pc:docMk/>
            <pc:sldMk cId="1047914030" sldId="272"/>
            <ac:picMk id="10" creationId="{61B16DD8-E469-EFA0-C4F5-5A42305DE651}"/>
          </ac:picMkLst>
        </pc:picChg>
        <pc:picChg chg="add mod">
          <ac:chgData name="Jonathan Leipold - BDAE Gruppe" userId="5c21353f-8d8a-4f99-a06d-2066f2aff616" providerId="ADAL" clId="{A56616C3-05CC-485E-8053-F2DB77F2A7F2}" dt="2023-11-07T09:53:30.989" v="3926" actId="1076"/>
          <ac:picMkLst>
            <pc:docMk/>
            <pc:sldMk cId="1047914030" sldId="272"/>
            <ac:picMk id="3074" creationId="{D8F80F6B-EA12-4B56-52CD-997A91640AD8}"/>
          </ac:picMkLst>
        </pc:picChg>
        <pc:picChg chg="add del mod">
          <ac:chgData name="Jonathan Leipold - BDAE Gruppe" userId="5c21353f-8d8a-4f99-a06d-2066f2aff616" providerId="ADAL" clId="{A56616C3-05CC-485E-8053-F2DB77F2A7F2}" dt="2023-11-04T16:18:25.581" v="2612" actId="478"/>
          <ac:picMkLst>
            <pc:docMk/>
            <pc:sldMk cId="1047914030" sldId="272"/>
            <ac:picMk id="5122" creationId="{42AE18F8-FA91-7E03-9479-9B912B01ECAA}"/>
          </ac:picMkLst>
        </pc:picChg>
        <pc:picChg chg="add mod">
          <ac:chgData name="Jonathan Leipold - BDAE Gruppe" userId="5c21353f-8d8a-4f99-a06d-2066f2aff616" providerId="ADAL" clId="{A56616C3-05CC-485E-8053-F2DB77F2A7F2}" dt="2023-11-04T16:18:14.943" v="2611" actId="14100"/>
          <ac:picMkLst>
            <pc:docMk/>
            <pc:sldMk cId="1047914030" sldId="272"/>
            <ac:picMk id="5124" creationId="{7B2421FB-A6BF-CB04-C22E-9B887B80212E}"/>
          </ac:picMkLst>
        </pc:picChg>
        <pc:picChg chg="add del mod">
          <ac:chgData name="Jonathan Leipold - BDAE Gruppe" userId="5c21353f-8d8a-4f99-a06d-2066f2aff616" providerId="ADAL" clId="{A56616C3-05CC-485E-8053-F2DB77F2A7F2}" dt="2023-11-07T09:53:11.520" v="3921" actId="478"/>
          <ac:picMkLst>
            <pc:docMk/>
            <pc:sldMk cId="1047914030" sldId="272"/>
            <ac:picMk id="5126" creationId="{156C22A3-7A27-5247-8563-D5A2D4420610}"/>
          </ac:picMkLst>
        </pc:picChg>
      </pc:sldChg>
      <pc:sldChg chg="add del">
        <pc:chgData name="Jonathan Leipold - BDAE Gruppe" userId="5c21353f-8d8a-4f99-a06d-2066f2aff616" providerId="ADAL" clId="{A56616C3-05CC-485E-8053-F2DB77F2A7F2}" dt="2023-11-04T15:59:47.936" v="2580" actId="47"/>
        <pc:sldMkLst>
          <pc:docMk/>
          <pc:sldMk cId="3506083814" sldId="272"/>
        </pc:sldMkLst>
      </pc:sldChg>
      <pc:sldChg chg="addSp delSp modSp new mod modAnim modNotesTx">
        <pc:chgData name="Jonathan Leipold - BDAE Gruppe" userId="5c21353f-8d8a-4f99-a06d-2066f2aff616" providerId="ADAL" clId="{A56616C3-05CC-485E-8053-F2DB77F2A7F2}" dt="2023-11-07T10:08:43.267" v="4312" actId="20577"/>
        <pc:sldMkLst>
          <pc:docMk/>
          <pc:sldMk cId="1335412900" sldId="273"/>
        </pc:sldMkLst>
        <pc:spChg chg="mod">
          <ac:chgData name="Jonathan Leipold - BDAE Gruppe" userId="5c21353f-8d8a-4f99-a06d-2066f2aff616" providerId="ADAL" clId="{A56616C3-05CC-485E-8053-F2DB77F2A7F2}" dt="2023-11-04T16:21:00.044" v="2856" actId="20577"/>
          <ac:spMkLst>
            <pc:docMk/>
            <pc:sldMk cId="1335412900" sldId="273"/>
            <ac:spMk id="2" creationId="{95884F72-480B-CFEB-E971-19EA551C0C14}"/>
          </ac:spMkLst>
        </pc:spChg>
        <pc:spChg chg="del">
          <ac:chgData name="Jonathan Leipold - BDAE Gruppe" userId="5c21353f-8d8a-4f99-a06d-2066f2aff616" providerId="ADAL" clId="{A56616C3-05CC-485E-8053-F2DB77F2A7F2}" dt="2023-11-04T16:20:38.751" v="2824"/>
          <ac:spMkLst>
            <pc:docMk/>
            <pc:sldMk cId="1335412900" sldId="273"/>
            <ac:spMk id="3" creationId="{16FDE349-A3C1-164D-BDB5-D18DAB78C2D3}"/>
          </ac:spMkLst>
        </pc:spChg>
        <pc:spChg chg="mod">
          <ac:chgData name="Jonathan Leipold - BDAE Gruppe" userId="5c21353f-8d8a-4f99-a06d-2066f2aff616" providerId="ADAL" clId="{A56616C3-05CC-485E-8053-F2DB77F2A7F2}" dt="2023-11-04T16:21:06.389" v="2857" actId="6549"/>
          <ac:spMkLst>
            <pc:docMk/>
            <pc:sldMk cId="1335412900" sldId="273"/>
            <ac:spMk id="4" creationId="{B619B272-8BC2-139D-7563-37C378DE1F49}"/>
          </ac:spMkLst>
        </pc:spChg>
        <pc:picChg chg="add mod">
          <ac:chgData name="Jonathan Leipold - BDAE Gruppe" userId="5c21353f-8d8a-4f99-a06d-2066f2aff616" providerId="ADAL" clId="{A56616C3-05CC-485E-8053-F2DB77F2A7F2}" dt="2023-11-07T08:16:27.020" v="3665" actId="1076"/>
          <ac:picMkLst>
            <pc:docMk/>
            <pc:sldMk cId="1335412900" sldId="273"/>
            <ac:picMk id="6" creationId="{ED36C2CA-F8CF-B45F-79D9-08645ABC1DD4}"/>
          </ac:picMkLst>
        </pc:picChg>
        <pc:picChg chg="add del mod">
          <ac:chgData name="Jonathan Leipold - BDAE Gruppe" userId="5c21353f-8d8a-4f99-a06d-2066f2aff616" providerId="ADAL" clId="{A56616C3-05CC-485E-8053-F2DB77F2A7F2}" dt="2023-11-07T08:14:03.840" v="3650" actId="478"/>
          <ac:picMkLst>
            <pc:docMk/>
            <pc:sldMk cId="1335412900" sldId="273"/>
            <ac:picMk id="7" creationId="{86D04AF8-AEB4-6F3B-3BF2-D6B0BEE4BF84}"/>
          </ac:picMkLst>
        </pc:picChg>
        <pc:picChg chg="add del mod">
          <ac:chgData name="Jonathan Leipold - BDAE Gruppe" userId="5c21353f-8d8a-4f99-a06d-2066f2aff616" providerId="ADAL" clId="{A56616C3-05CC-485E-8053-F2DB77F2A7F2}" dt="2023-11-07T08:14:03.840" v="3650" actId="478"/>
          <ac:picMkLst>
            <pc:docMk/>
            <pc:sldMk cId="1335412900" sldId="273"/>
            <ac:picMk id="9" creationId="{CF601A19-1BC9-CCC2-FD4C-9EC7DEE538F3}"/>
          </ac:picMkLst>
        </pc:picChg>
        <pc:picChg chg="add mod">
          <ac:chgData name="Jonathan Leipold - BDAE Gruppe" userId="5c21353f-8d8a-4f99-a06d-2066f2aff616" providerId="ADAL" clId="{A56616C3-05CC-485E-8053-F2DB77F2A7F2}" dt="2023-11-07T08:16:37.303" v="3667" actId="1076"/>
          <ac:picMkLst>
            <pc:docMk/>
            <pc:sldMk cId="1335412900" sldId="273"/>
            <ac:picMk id="1026" creationId="{8E5C1C97-E450-C3C5-3848-A64CB0C90AA6}"/>
          </ac:picMkLst>
        </pc:picChg>
        <pc:picChg chg="add del mod">
          <ac:chgData name="Jonathan Leipold - BDAE Gruppe" userId="5c21353f-8d8a-4f99-a06d-2066f2aff616" providerId="ADAL" clId="{A56616C3-05CC-485E-8053-F2DB77F2A7F2}" dt="2023-11-07T08:15:19.455" v="3659" actId="478"/>
          <ac:picMkLst>
            <pc:docMk/>
            <pc:sldMk cId="1335412900" sldId="273"/>
            <ac:picMk id="1028" creationId="{40344DA6-DBBC-ECDE-C0F9-8BEFC413976E}"/>
          </ac:picMkLst>
        </pc:picChg>
        <pc:picChg chg="add mod">
          <ac:chgData name="Jonathan Leipold - BDAE Gruppe" userId="5c21353f-8d8a-4f99-a06d-2066f2aff616" providerId="ADAL" clId="{A56616C3-05CC-485E-8053-F2DB77F2A7F2}" dt="2023-11-07T08:16:31.661" v="3666" actId="14100"/>
          <ac:picMkLst>
            <pc:docMk/>
            <pc:sldMk cId="1335412900" sldId="273"/>
            <ac:picMk id="1030" creationId="{6C2CD475-94BD-CD53-3B8D-83648D91D7DF}"/>
          </ac:picMkLst>
        </pc:picChg>
      </pc:sldChg>
      <pc:sldChg chg="addSp delSp modSp new mod modAnim modNotesTx">
        <pc:chgData name="Jonathan Leipold - BDAE Gruppe" userId="5c21353f-8d8a-4f99-a06d-2066f2aff616" providerId="ADAL" clId="{A56616C3-05CC-485E-8053-F2DB77F2A7F2}" dt="2023-11-04T17:12:16.353" v="3269" actId="20577"/>
        <pc:sldMkLst>
          <pc:docMk/>
          <pc:sldMk cId="3438863498" sldId="274"/>
        </pc:sldMkLst>
        <pc:spChg chg="mod">
          <ac:chgData name="Jonathan Leipold - BDAE Gruppe" userId="5c21353f-8d8a-4f99-a06d-2066f2aff616" providerId="ADAL" clId="{A56616C3-05CC-485E-8053-F2DB77F2A7F2}" dt="2023-11-04T17:07:27.206" v="3018" actId="20577"/>
          <ac:spMkLst>
            <pc:docMk/>
            <pc:sldMk cId="3438863498" sldId="274"/>
            <ac:spMk id="2" creationId="{C83C0184-4AB4-F953-C7B4-82C1DDB1AFC6}"/>
          </ac:spMkLst>
        </pc:spChg>
        <pc:spChg chg="del">
          <ac:chgData name="Jonathan Leipold - BDAE Gruppe" userId="5c21353f-8d8a-4f99-a06d-2066f2aff616" providerId="ADAL" clId="{A56616C3-05CC-485E-8053-F2DB77F2A7F2}" dt="2023-11-04T17:06:12.783" v="2977" actId="478"/>
          <ac:spMkLst>
            <pc:docMk/>
            <pc:sldMk cId="3438863498" sldId="274"/>
            <ac:spMk id="3" creationId="{316DDB4A-A941-EC29-AF10-FAB8330B6FE9}"/>
          </ac:spMkLst>
        </pc:spChg>
        <pc:spChg chg="mod">
          <ac:chgData name="Jonathan Leipold - BDAE Gruppe" userId="5c21353f-8d8a-4f99-a06d-2066f2aff616" providerId="ADAL" clId="{A56616C3-05CC-485E-8053-F2DB77F2A7F2}" dt="2023-11-04T17:09:36.307" v="3031" actId="6549"/>
          <ac:spMkLst>
            <pc:docMk/>
            <pc:sldMk cId="3438863498" sldId="274"/>
            <ac:spMk id="4" creationId="{1339D4AC-26FE-6E0E-B563-6988B0566A07}"/>
          </ac:spMkLst>
        </pc:spChg>
        <pc:picChg chg="add del mod">
          <ac:chgData name="Jonathan Leipold - BDAE Gruppe" userId="5c21353f-8d8a-4f99-a06d-2066f2aff616" providerId="ADAL" clId="{A56616C3-05CC-485E-8053-F2DB77F2A7F2}" dt="2023-11-04T17:06:04.493" v="2974" actId="478"/>
          <ac:picMkLst>
            <pc:docMk/>
            <pc:sldMk cId="3438863498" sldId="274"/>
            <ac:picMk id="6" creationId="{85B03E70-C726-32DB-2ED6-91C9E85D7B80}"/>
          </ac:picMkLst>
        </pc:picChg>
        <pc:picChg chg="add mod">
          <ac:chgData name="Jonathan Leipold - BDAE Gruppe" userId="5c21353f-8d8a-4f99-a06d-2066f2aff616" providerId="ADAL" clId="{A56616C3-05CC-485E-8053-F2DB77F2A7F2}" dt="2023-11-04T17:08:46.447" v="3026" actId="1076"/>
          <ac:picMkLst>
            <pc:docMk/>
            <pc:sldMk cId="3438863498" sldId="274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4T17:08:57.500" v="3028" actId="1076"/>
          <ac:picMkLst>
            <pc:docMk/>
            <pc:sldMk cId="3438863498" sldId="274"/>
            <ac:picMk id="6146" creationId="{E613407C-0BF3-45CB-1A88-16DC5CDC4584}"/>
          </ac:picMkLst>
        </pc:picChg>
      </pc:sldChg>
      <pc:sldChg chg="addSp delSp modSp add mod delAnim modAnim modNotesTx">
        <pc:chgData name="Jonathan Leipold - BDAE Gruppe" userId="5c21353f-8d8a-4f99-a06d-2066f2aff616" providerId="ADAL" clId="{A56616C3-05CC-485E-8053-F2DB77F2A7F2}" dt="2023-11-07T11:09:04.065" v="4858" actId="20577"/>
        <pc:sldMkLst>
          <pc:docMk/>
          <pc:sldMk cId="2318247807" sldId="275"/>
        </pc:sldMkLst>
        <pc:spChg chg="mod">
          <ac:chgData name="Jonathan Leipold - BDAE Gruppe" userId="5c21353f-8d8a-4f99-a06d-2066f2aff616" providerId="ADAL" clId="{A56616C3-05CC-485E-8053-F2DB77F2A7F2}" dt="2023-11-04T17:10:45.951" v="3070" actId="6549"/>
          <ac:spMkLst>
            <pc:docMk/>
            <pc:sldMk cId="2318247807" sldId="275"/>
            <ac:spMk id="2" creationId="{C83C0184-4AB4-F953-C7B4-82C1DDB1AFC6}"/>
          </ac:spMkLst>
        </pc:spChg>
        <pc:spChg chg="mod">
          <ac:chgData name="Jonathan Leipold - BDAE Gruppe" userId="5c21353f-8d8a-4f99-a06d-2066f2aff616" providerId="ADAL" clId="{A56616C3-05CC-485E-8053-F2DB77F2A7F2}" dt="2023-11-04T17:09:42.194" v="3032" actId="6549"/>
          <ac:spMkLst>
            <pc:docMk/>
            <pc:sldMk cId="2318247807" sldId="275"/>
            <ac:spMk id="4" creationId="{1339D4AC-26FE-6E0E-B563-6988B0566A07}"/>
          </ac:spMkLst>
        </pc:spChg>
        <pc:spChg chg="add del mod">
          <ac:chgData name="Jonathan Leipold - BDAE Gruppe" userId="5c21353f-8d8a-4f99-a06d-2066f2aff616" providerId="ADAL" clId="{A56616C3-05CC-485E-8053-F2DB77F2A7F2}" dt="2023-11-04T17:10:25.453" v="3038" actId="22"/>
          <ac:spMkLst>
            <pc:docMk/>
            <pc:sldMk cId="2318247807" sldId="275"/>
            <ac:spMk id="8" creationId="{D2155A9C-FE27-20BF-337E-95AB8B08055A}"/>
          </ac:spMkLst>
        </pc:spChg>
        <pc:spChg chg="add del mod">
          <ac:chgData name="Jonathan Leipold - BDAE Gruppe" userId="5c21353f-8d8a-4f99-a06d-2066f2aff616" providerId="ADAL" clId="{A56616C3-05CC-485E-8053-F2DB77F2A7F2}" dt="2023-11-04T17:12:54.417" v="3313" actId="478"/>
          <ac:spMkLst>
            <pc:docMk/>
            <pc:sldMk cId="2318247807" sldId="275"/>
            <ac:spMk id="12" creationId="{2E029800-F23D-0DBC-730A-AC18FB825831}"/>
          </ac:spMkLst>
        </pc:spChg>
        <pc:picChg chg="add del mod">
          <ac:chgData name="Jonathan Leipold - BDAE Gruppe" userId="5c21353f-8d8a-4f99-a06d-2066f2aff616" providerId="ADAL" clId="{A56616C3-05CC-485E-8053-F2DB77F2A7F2}" dt="2023-11-07T10:33:49.947" v="4314" actId="478"/>
          <ac:picMkLst>
            <pc:docMk/>
            <pc:sldMk cId="2318247807" sldId="275"/>
            <ac:picMk id="3" creationId="{9F392F09-81A5-C391-42CE-6F3220284E93}"/>
          </ac:picMkLst>
        </pc:picChg>
        <pc:picChg chg="add mod">
          <ac:chgData name="Jonathan Leipold - BDAE Gruppe" userId="5c21353f-8d8a-4f99-a06d-2066f2aff616" providerId="ADAL" clId="{A56616C3-05CC-485E-8053-F2DB77F2A7F2}" dt="2023-11-07T10:34:22.931" v="4329" actId="1076"/>
          <ac:picMkLst>
            <pc:docMk/>
            <pc:sldMk cId="2318247807" sldId="275"/>
            <ac:picMk id="7" creationId="{B647B246-2542-01B9-80FC-BEFD100C7E5B}"/>
          </ac:picMkLst>
        </pc:picChg>
        <pc:picChg chg="del">
          <ac:chgData name="Jonathan Leipold - BDAE Gruppe" userId="5c21353f-8d8a-4f99-a06d-2066f2aff616" providerId="ADAL" clId="{A56616C3-05CC-485E-8053-F2DB77F2A7F2}" dt="2023-11-04T17:10:06.301" v="3037" actId="478"/>
          <ac:picMkLst>
            <pc:docMk/>
            <pc:sldMk cId="2318247807" sldId="275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7T10:34:21.077" v="4328" actId="1076"/>
          <ac:picMkLst>
            <pc:docMk/>
            <pc:sldMk cId="2318247807" sldId="275"/>
            <ac:picMk id="9" creationId="{3D43C850-081C-7AC9-E192-EBCC93AE49C0}"/>
          </ac:picMkLst>
        </pc:picChg>
        <pc:picChg chg="add del mod ord">
          <ac:chgData name="Jonathan Leipold - BDAE Gruppe" userId="5c21353f-8d8a-4f99-a06d-2066f2aff616" providerId="ADAL" clId="{A56616C3-05CC-485E-8053-F2DB77F2A7F2}" dt="2023-11-04T17:12:46.858" v="3307" actId="478"/>
          <ac:picMkLst>
            <pc:docMk/>
            <pc:sldMk cId="2318247807" sldId="275"/>
            <ac:picMk id="10" creationId="{DE2B229E-314E-37F6-4E94-31FD5331E023}"/>
          </ac:picMkLst>
        </pc:picChg>
        <pc:picChg chg="add mod">
          <ac:chgData name="Jonathan Leipold - BDAE Gruppe" userId="5c21353f-8d8a-4f99-a06d-2066f2aff616" providerId="ADAL" clId="{A56616C3-05CC-485E-8053-F2DB77F2A7F2}" dt="2023-11-04T17:12:59.609" v="3316" actId="1076"/>
          <ac:picMkLst>
            <pc:docMk/>
            <pc:sldMk cId="2318247807" sldId="275"/>
            <ac:picMk id="14" creationId="{BACA9C7F-AD16-32BF-EE89-8DA63C04FB6D}"/>
          </ac:picMkLst>
        </pc:picChg>
        <pc:picChg chg="del">
          <ac:chgData name="Jonathan Leipold - BDAE Gruppe" userId="5c21353f-8d8a-4f99-a06d-2066f2aff616" providerId="ADAL" clId="{A56616C3-05CC-485E-8053-F2DB77F2A7F2}" dt="2023-11-04T17:09:47.599" v="3033" actId="478"/>
          <ac:picMkLst>
            <pc:docMk/>
            <pc:sldMk cId="2318247807" sldId="275"/>
            <ac:picMk id="6146" creationId="{E613407C-0BF3-45CB-1A88-16DC5CDC4584}"/>
          </ac:picMkLst>
        </pc:picChg>
      </pc:sldChg>
      <pc:sldChg chg="new del">
        <pc:chgData name="Jonathan Leipold - BDAE Gruppe" userId="5c21353f-8d8a-4f99-a06d-2066f2aff616" providerId="ADAL" clId="{A56616C3-05CC-485E-8053-F2DB77F2A7F2}" dt="2023-11-04T17:08:18.632" v="3020" actId="47"/>
        <pc:sldMkLst>
          <pc:docMk/>
          <pc:sldMk cId="3067638326" sldId="275"/>
        </pc:sldMkLst>
      </pc:sldChg>
      <pc:sldChg chg="addSp delSp modSp add mod modAnim modNotesTx">
        <pc:chgData name="Jonathan Leipold - BDAE Gruppe" userId="5c21353f-8d8a-4f99-a06d-2066f2aff616" providerId="ADAL" clId="{A56616C3-05CC-485E-8053-F2DB77F2A7F2}" dt="2023-11-04T17:19:13.413" v="3638" actId="20577"/>
        <pc:sldMkLst>
          <pc:docMk/>
          <pc:sldMk cId="526443999" sldId="276"/>
        </pc:sldMkLst>
        <pc:spChg chg="mod">
          <ac:chgData name="Jonathan Leipold - BDAE Gruppe" userId="5c21353f-8d8a-4f99-a06d-2066f2aff616" providerId="ADAL" clId="{A56616C3-05CC-485E-8053-F2DB77F2A7F2}" dt="2023-11-04T17:17:27.997" v="3484" actId="20577"/>
          <ac:spMkLst>
            <pc:docMk/>
            <pc:sldMk cId="526443999" sldId="276"/>
            <ac:spMk id="2" creationId="{C83C0184-4AB4-F953-C7B4-82C1DDB1AFC6}"/>
          </ac:spMkLst>
        </pc:spChg>
        <pc:spChg chg="add del mod">
          <ac:chgData name="Jonathan Leipold - BDAE Gruppe" userId="5c21353f-8d8a-4f99-a06d-2066f2aff616" providerId="ADAL" clId="{A56616C3-05CC-485E-8053-F2DB77F2A7F2}" dt="2023-11-04T17:17:21.061" v="3459" actId="478"/>
          <ac:spMkLst>
            <pc:docMk/>
            <pc:sldMk cId="526443999" sldId="276"/>
            <ac:spMk id="6" creationId="{37AB76A8-475F-34E2-D9D2-406431F3D2D5}"/>
          </ac:spMkLst>
        </pc:spChg>
        <pc:picChg chg="del">
          <ac:chgData name="Jonathan Leipold - BDAE Gruppe" userId="5c21353f-8d8a-4f99-a06d-2066f2aff616" providerId="ADAL" clId="{A56616C3-05CC-485E-8053-F2DB77F2A7F2}" dt="2023-11-04T17:17:18.574" v="3458" actId="478"/>
          <ac:picMkLst>
            <pc:docMk/>
            <pc:sldMk cId="526443999" sldId="276"/>
            <ac:picMk id="7" creationId="{C5BC7927-F6FA-0420-074A-40C4F066A170}"/>
          </ac:picMkLst>
        </pc:picChg>
        <pc:picChg chg="add mod">
          <ac:chgData name="Jonathan Leipold - BDAE Gruppe" userId="5c21353f-8d8a-4f99-a06d-2066f2aff616" providerId="ADAL" clId="{A56616C3-05CC-485E-8053-F2DB77F2A7F2}" dt="2023-11-04T17:18:03.985" v="3493" actId="1076"/>
          <ac:picMkLst>
            <pc:docMk/>
            <pc:sldMk cId="526443999" sldId="276"/>
            <ac:picMk id="8" creationId="{8B442C25-21BE-A88E-FFA1-D391A788662B}"/>
          </ac:picMkLst>
        </pc:picChg>
        <pc:picChg chg="add mod">
          <ac:chgData name="Jonathan Leipold - BDAE Gruppe" userId="5c21353f-8d8a-4f99-a06d-2066f2aff616" providerId="ADAL" clId="{A56616C3-05CC-485E-8053-F2DB77F2A7F2}" dt="2023-11-04T17:17:55.663" v="3490" actId="1076"/>
          <ac:picMkLst>
            <pc:docMk/>
            <pc:sldMk cId="526443999" sldId="276"/>
            <ac:picMk id="9" creationId="{55AA6531-5E19-3665-3359-F3D03D04BD53}"/>
          </ac:picMkLst>
        </pc:picChg>
        <pc:picChg chg="del">
          <ac:chgData name="Jonathan Leipold - BDAE Gruppe" userId="5c21353f-8d8a-4f99-a06d-2066f2aff616" providerId="ADAL" clId="{A56616C3-05CC-485E-8053-F2DB77F2A7F2}" dt="2023-11-04T17:17:42.023" v="3487" actId="478"/>
          <ac:picMkLst>
            <pc:docMk/>
            <pc:sldMk cId="526443999" sldId="276"/>
            <ac:picMk id="6146" creationId="{E613407C-0BF3-45CB-1A88-16DC5CDC4584}"/>
          </ac:picMkLst>
        </pc:picChg>
      </pc:sldChg>
      <pc:sldChg chg="addSp delSp modSp new mod modNotesTx">
        <pc:chgData name="Jonathan Leipold - BDAE Gruppe" userId="5c21353f-8d8a-4f99-a06d-2066f2aff616" providerId="ADAL" clId="{A56616C3-05CC-485E-8053-F2DB77F2A7F2}" dt="2023-11-07T13:07:35.856" v="5108" actId="20577"/>
        <pc:sldMkLst>
          <pc:docMk/>
          <pc:sldMk cId="2648956446" sldId="277"/>
        </pc:sldMkLst>
        <pc:spChg chg="mod">
          <ac:chgData name="Jonathan Leipold - BDAE Gruppe" userId="5c21353f-8d8a-4f99-a06d-2066f2aff616" providerId="ADAL" clId="{A56616C3-05CC-485E-8053-F2DB77F2A7F2}" dt="2023-11-07T08:20:57.233" v="3728" actId="20577"/>
          <ac:spMkLst>
            <pc:docMk/>
            <pc:sldMk cId="2648956446" sldId="277"/>
            <ac:spMk id="2" creationId="{4956B08A-87FE-E205-C113-45421C06A1F5}"/>
          </ac:spMkLst>
        </pc:spChg>
        <pc:spChg chg="del">
          <ac:chgData name="Jonathan Leipold - BDAE Gruppe" userId="5c21353f-8d8a-4f99-a06d-2066f2aff616" providerId="ADAL" clId="{A56616C3-05CC-485E-8053-F2DB77F2A7F2}" dt="2023-11-07T08:17:59.701" v="3671"/>
          <ac:spMkLst>
            <pc:docMk/>
            <pc:sldMk cId="2648956446" sldId="277"/>
            <ac:spMk id="3" creationId="{21DEA7B5-2788-0BCF-91A9-7937BB815801}"/>
          </ac:spMkLst>
        </pc:spChg>
        <pc:spChg chg="mod">
          <ac:chgData name="Jonathan Leipold - BDAE Gruppe" userId="5c21353f-8d8a-4f99-a06d-2066f2aff616" providerId="ADAL" clId="{A56616C3-05CC-485E-8053-F2DB77F2A7F2}" dt="2023-11-07T08:20:37.377" v="3692" actId="20577"/>
          <ac:spMkLst>
            <pc:docMk/>
            <pc:sldMk cId="2648956446" sldId="277"/>
            <ac:spMk id="4" creationId="{7C2374C5-31D3-9C48-DC5C-582CCBBC15E6}"/>
          </ac:spMkLst>
        </pc:spChg>
        <pc:graphicFrameChg chg="add mod modGraphic">
          <ac:chgData name="Jonathan Leipold - BDAE Gruppe" userId="5c21353f-8d8a-4f99-a06d-2066f2aff616" providerId="ADAL" clId="{A56616C3-05CC-485E-8053-F2DB77F2A7F2}" dt="2023-11-07T08:20:29.991" v="3689" actId="1076"/>
          <ac:graphicFrameMkLst>
            <pc:docMk/>
            <pc:sldMk cId="2648956446" sldId="277"/>
            <ac:graphicFrameMk id="6" creationId="{613ADA39-45BB-AC0F-B665-4600A8103D1B}"/>
          </ac:graphicFrameMkLst>
        </pc:graphicFrameChg>
      </pc:sldChg>
      <pc:sldChg chg="addSp delSp modSp new mod delAnim modAnim modNotesTx">
        <pc:chgData name="Jonathan Leipold - BDAE Gruppe" userId="5c21353f-8d8a-4f99-a06d-2066f2aff616" providerId="ADAL" clId="{A56616C3-05CC-485E-8053-F2DB77F2A7F2}" dt="2023-11-07T10:06:17.656" v="4214"/>
        <pc:sldMkLst>
          <pc:docMk/>
          <pc:sldMk cId="55167817" sldId="278"/>
        </pc:sldMkLst>
        <pc:spChg chg="mod">
          <ac:chgData name="Jonathan Leipold - BDAE Gruppe" userId="5c21353f-8d8a-4f99-a06d-2066f2aff616" providerId="ADAL" clId="{A56616C3-05CC-485E-8053-F2DB77F2A7F2}" dt="2023-11-07T09:54:07.128" v="3980" actId="20577"/>
          <ac:spMkLst>
            <pc:docMk/>
            <pc:sldMk cId="55167817" sldId="278"/>
            <ac:spMk id="2" creationId="{17C2D93E-0AC2-131D-89CE-44D6EDB659AD}"/>
          </ac:spMkLst>
        </pc:spChg>
        <pc:spChg chg="del">
          <ac:chgData name="Jonathan Leipold - BDAE Gruppe" userId="5c21353f-8d8a-4f99-a06d-2066f2aff616" providerId="ADAL" clId="{A56616C3-05CC-485E-8053-F2DB77F2A7F2}" dt="2023-11-07T08:25:48.384" v="3730" actId="22"/>
          <ac:spMkLst>
            <pc:docMk/>
            <pc:sldMk cId="55167817" sldId="278"/>
            <ac:spMk id="3" creationId="{081B56E5-FD34-6619-52BC-C072DC8F2B0F}"/>
          </ac:spMkLst>
        </pc:spChg>
        <pc:spChg chg="mod">
          <ac:chgData name="Jonathan Leipold - BDAE Gruppe" userId="5c21353f-8d8a-4f99-a06d-2066f2aff616" providerId="ADAL" clId="{A56616C3-05CC-485E-8053-F2DB77F2A7F2}" dt="2023-11-07T09:50:04.626" v="3745" actId="6549"/>
          <ac:spMkLst>
            <pc:docMk/>
            <pc:sldMk cId="55167817" sldId="278"/>
            <ac:spMk id="4" creationId="{78B458D7-A693-D4C8-2939-53BD9F74B937}"/>
          </ac:spMkLst>
        </pc:spChg>
        <pc:picChg chg="add mod ord">
          <ac:chgData name="Jonathan Leipold - BDAE Gruppe" userId="5c21353f-8d8a-4f99-a06d-2066f2aff616" providerId="ADAL" clId="{A56616C3-05CC-485E-8053-F2DB77F2A7F2}" dt="2023-11-07T09:49:56.772" v="3744" actId="1076"/>
          <ac:picMkLst>
            <pc:docMk/>
            <pc:sldMk cId="55167817" sldId="278"/>
            <ac:picMk id="7" creationId="{CFDD83BE-759F-4186-CA68-1231EB0BACA6}"/>
          </ac:picMkLst>
        </pc:picChg>
        <pc:picChg chg="add del mod">
          <ac:chgData name="Jonathan Leipold - BDAE Gruppe" userId="5c21353f-8d8a-4f99-a06d-2066f2aff616" providerId="ADAL" clId="{A56616C3-05CC-485E-8053-F2DB77F2A7F2}" dt="2023-11-07T10:06:09.450" v="4211" actId="478"/>
          <ac:picMkLst>
            <pc:docMk/>
            <pc:sldMk cId="55167817" sldId="278"/>
            <ac:picMk id="9" creationId="{9C19C847-2CAE-0564-6F96-9BE3F473BC11}"/>
          </ac:picMkLst>
        </pc:picChg>
        <pc:picChg chg="add mod">
          <ac:chgData name="Jonathan Leipold - BDAE Gruppe" userId="5c21353f-8d8a-4f99-a06d-2066f2aff616" providerId="ADAL" clId="{A56616C3-05CC-485E-8053-F2DB77F2A7F2}" dt="2023-11-07T09:49:42.627" v="3741" actId="1076"/>
          <ac:picMkLst>
            <pc:docMk/>
            <pc:sldMk cId="55167817" sldId="278"/>
            <ac:picMk id="11" creationId="{481CBA0F-948D-5F95-4AD5-CE9F0F37C6E6}"/>
          </ac:picMkLst>
        </pc:picChg>
        <pc:picChg chg="add mod">
          <ac:chgData name="Jonathan Leipold - BDAE Gruppe" userId="5c21353f-8d8a-4f99-a06d-2066f2aff616" providerId="ADAL" clId="{A56616C3-05CC-485E-8053-F2DB77F2A7F2}" dt="2023-11-07T10:06:13.192" v="4213" actId="1076"/>
          <ac:picMkLst>
            <pc:docMk/>
            <pc:sldMk cId="55167817" sldId="278"/>
            <ac:picMk id="13" creationId="{88EE90E0-853C-5CA7-EAFD-44236FC5D0F0}"/>
          </ac:picMkLst>
        </pc:picChg>
      </pc:sldChg>
      <pc:sldChg chg="addSp delSp modSp new mod modAnim modNotesTx">
        <pc:chgData name="Jonathan Leipold - BDAE Gruppe" userId="5c21353f-8d8a-4f99-a06d-2066f2aff616" providerId="ADAL" clId="{A56616C3-05CC-485E-8053-F2DB77F2A7F2}" dt="2023-11-07T10:06:40.958" v="4236" actId="20577"/>
        <pc:sldMkLst>
          <pc:docMk/>
          <pc:sldMk cId="1740376262" sldId="279"/>
        </pc:sldMkLst>
        <pc:spChg chg="mod">
          <ac:chgData name="Jonathan Leipold - BDAE Gruppe" userId="5c21353f-8d8a-4f99-a06d-2066f2aff616" providerId="ADAL" clId="{A56616C3-05CC-485E-8053-F2DB77F2A7F2}" dt="2023-11-07T09:58:43.351" v="4065" actId="20577"/>
          <ac:spMkLst>
            <pc:docMk/>
            <pc:sldMk cId="1740376262" sldId="279"/>
            <ac:spMk id="2" creationId="{E2C288FA-AD22-A5E0-94F7-CC762D678FE0}"/>
          </ac:spMkLst>
        </pc:spChg>
        <pc:spChg chg="del">
          <ac:chgData name="Jonathan Leipold - BDAE Gruppe" userId="5c21353f-8d8a-4f99-a06d-2066f2aff616" providerId="ADAL" clId="{A56616C3-05CC-485E-8053-F2DB77F2A7F2}" dt="2023-11-07T09:58:17.561" v="3982" actId="22"/>
          <ac:spMkLst>
            <pc:docMk/>
            <pc:sldMk cId="1740376262" sldId="279"/>
            <ac:spMk id="3" creationId="{0A4E7ED3-8969-9B00-6192-9B6D77C15460}"/>
          </ac:spMkLst>
        </pc:spChg>
        <pc:picChg chg="add mod ord">
          <ac:chgData name="Jonathan Leipold - BDAE Gruppe" userId="5c21353f-8d8a-4f99-a06d-2066f2aff616" providerId="ADAL" clId="{A56616C3-05CC-485E-8053-F2DB77F2A7F2}" dt="2023-11-07T09:59:44.364" v="4076" actId="14100"/>
          <ac:picMkLst>
            <pc:docMk/>
            <pc:sldMk cId="1740376262" sldId="279"/>
            <ac:picMk id="7" creationId="{7202F1F4-486A-D997-A14B-E777B6AA1E0F}"/>
          </ac:picMkLst>
        </pc:picChg>
        <pc:picChg chg="add mod">
          <ac:chgData name="Jonathan Leipold - BDAE Gruppe" userId="5c21353f-8d8a-4f99-a06d-2066f2aff616" providerId="ADAL" clId="{A56616C3-05CC-485E-8053-F2DB77F2A7F2}" dt="2023-11-07T09:59:34.454" v="4073" actId="1076"/>
          <ac:picMkLst>
            <pc:docMk/>
            <pc:sldMk cId="1740376262" sldId="279"/>
            <ac:picMk id="9" creationId="{A3F9DF16-79E1-E12F-5FD2-530720464790}"/>
          </ac:picMkLst>
        </pc:picChg>
        <pc:picChg chg="add mod">
          <ac:chgData name="Jonathan Leipold - BDAE Gruppe" userId="5c21353f-8d8a-4f99-a06d-2066f2aff616" providerId="ADAL" clId="{A56616C3-05CC-485E-8053-F2DB77F2A7F2}" dt="2023-11-07T09:59:30.072" v="4072" actId="1076"/>
          <ac:picMkLst>
            <pc:docMk/>
            <pc:sldMk cId="1740376262" sldId="279"/>
            <ac:picMk id="11" creationId="{A1E6A1D9-E52E-FBE9-266E-464B90E04E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11DC2-39C2-4C2F-85DF-8E22D10B6352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7723A-9B63-468B-9137-F4F184B72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3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process: SAP </a:t>
            </a:r>
            <a:r>
              <a:rPr lang="en-US" dirty="0">
                <a:sym typeface="Wingdings" panose="05000000000000000000" pitchFamily="2" charset="2"/>
              </a:rPr>
              <a:t> SQL  CSV  </a:t>
            </a:r>
            <a:r>
              <a:rPr lang="en-US" dirty="0" err="1">
                <a:sym typeface="Wingdings" panose="05000000000000000000" pitchFamily="2" charset="2"/>
              </a:rPr>
              <a:t>JupyterNotebook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6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Results after Resampling &amp; </a:t>
            </a:r>
            <a:r>
              <a:rPr lang="en-US" dirty="0" err="1"/>
              <a:t>GridSearch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F1_Test ~0.5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New SHAP data  Higher base value &amp; greater impact of feature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Score was OK for Decision Tree on random train-/test-</a:t>
            </a:r>
            <a:r>
              <a:rPr lang="en-US" dirty="0" err="1"/>
              <a:t>splitted</a:t>
            </a:r>
            <a:r>
              <a:rPr lang="en-US" dirty="0"/>
              <a:t> data.</a:t>
            </a:r>
          </a:p>
          <a:p>
            <a:endParaRPr lang="en-US" dirty="0"/>
          </a:p>
          <a:p>
            <a:r>
              <a:rPr lang="en-US" dirty="0"/>
              <a:t>Right: New train-test/split by </a:t>
            </a:r>
            <a:r>
              <a:rPr lang="en-US" dirty="0" err="1"/>
              <a:t>startDate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7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Standardised</a:t>
            </a:r>
            <a:r>
              <a:rPr lang="en-US" dirty="0"/>
              <a:t> </a:t>
            </a:r>
            <a:r>
              <a:rPr lang="en-US" dirty="0" err="1"/>
              <a:t>evalauation</a:t>
            </a:r>
            <a:r>
              <a:rPr lang="en-US" dirty="0"/>
              <a:t> of all models</a:t>
            </a:r>
          </a:p>
          <a:p>
            <a:endParaRPr lang="en-US" dirty="0"/>
          </a:p>
          <a:p>
            <a:r>
              <a:rPr lang="en-US" dirty="0"/>
              <a:t>Right: Comparison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Similar results on test data (most recent contracts)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XGB &amp; DT fastest &amp; XGB works best with SHAP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7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</a:t>
            </a:r>
            <a:r>
              <a:rPr lang="en-US" dirty="0" err="1"/>
              <a:t>CumGain</a:t>
            </a:r>
            <a:r>
              <a:rPr lang="en-US" dirty="0"/>
              <a:t> very good on Class 1 in </a:t>
            </a:r>
            <a:r>
              <a:rPr lang="en-US" dirty="0" err="1"/>
              <a:t>TestData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Right: Reason = 37% of earliest </a:t>
            </a:r>
            <a:r>
              <a:rPr lang="en-US" dirty="0" err="1"/>
              <a:t>effEnd</a:t>
            </a:r>
            <a:r>
              <a:rPr lang="en-US" dirty="0"/>
              <a:t> includes 17% </a:t>
            </a:r>
            <a:r>
              <a:rPr lang="en-US"/>
              <a:t>terminated contracts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better overview only top 10 features taken</a:t>
            </a:r>
          </a:p>
          <a:p>
            <a:endParaRPr lang="en-US" dirty="0"/>
          </a:p>
          <a:p>
            <a:r>
              <a:rPr lang="en-US" dirty="0"/>
              <a:t>Left: Globally main features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dominant (low </a:t>
            </a: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 terminated)</a:t>
            </a:r>
          </a:p>
          <a:p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 err="1">
                <a:sym typeface="Wingdings" panose="05000000000000000000" pitchFamily="2" charset="2"/>
              </a:rPr>
              <a:t>max_policyDuration</a:t>
            </a:r>
            <a:r>
              <a:rPr lang="en-US" dirty="0">
                <a:sym typeface="Wingdings" panose="05000000000000000000" pitchFamily="2" charset="2"/>
              </a:rPr>
              <a:t>  if </a:t>
            </a:r>
            <a:r>
              <a:rPr lang="en-US" dirty="0" err="1">
                <a:sym typeface="Wingdings" panose="05000000000000000000" pitchFamily="2" charset="2"/>
              </a:rPr>
              <a:t>infinit</a:t>
            </a:r>
            <a:r>
              <a:rPr lang="en-US" dirty="0">
                <a:sym typeface="Wingdings" panose="05000000000000000000" pitchFamily="2" charset="2"/>
              </a:rPr>
              <a:t>: set to highest policy age in </a:t>
            </a:r>
            <a:r>
              <a:rPr lang="en-US" dirty="0" err="1">
                <a:sym typeface="Wingdings" panose="05000000000000000000" pitchFamily="2" charset="2"/>
              </a:rPr>
              <a:t>df</a:t>
            </a:r>
            <a:r>
              <a:rPr lang="en-US" dirty="0">
                <a:sym typeface="Wingdings" panose="05000000000000000000" pitchFamily="2" charset="2"/>
              </a:rPr>
              <a:t> (81)  </a:t>
            </a:r>
            <a:r>
              <a:rPr lang="en-US" dirty="0" err="1">
                <a:sym typeface="Wingdings" panose="05000000000000000000" pitchFamily="2" charset="2"/>
              </a:rPr>
              <a:t>infinit</a:t>
            </a:r>
            <a:r>
              <a:rPr lang="en-US" dirty="0">
                <a:sym typeface="Wingdings" panose="05000000000000000000" pitchFamily="2" charset="2"/>
              </a:rPr>
              <a:t> contracts get terminated more often  positive impact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individual example of ACTIV contracts with highest </a:t>
            </a:r>
            <a:r>
              <a:rPr lang="en-US" dirty="0" err="1">
                <a:sym typeface="Wingdings" panose="05000000000000000000" pitchFamily="2" charset="2"/>
              </a:rPr>
              <a:t>proba</a:t>
            </a:r>
            <a:r>
              <a:rPr lang="en-US" dirty="0">
                <a:sym typeface="Wingdings" panose="05000000000000000000" pitchFamily="2" charset="2"/>
              </a:rPr>
              <a:t> being predicted as “terminated”: </a:t>
            </a:r>
          </a:p>
          <a:p>
            <a:r>
              <a:rPr lang="en-US" dirty="0">
                <a:sym typeface="Wingdings" panose="05000000000000000000" pitchFamily="2" charset="2"/>
              </a:rPr>
              <a:t>In example: </a:t>
            </a:r>
            <a:r>
              <a:rPr lang="en-US" dirty="0" err="1">
                <a:sym typeface="Wingdings" panose="05000000000000000000" pitchFamily="2" charset="2"/>
              </a:rPr>
              <a:t>effEnd_Year</a:t>
            </a:r>
            <a:r>
              <a:rPr lang="en-US" dirty="0">
                <a:sym typeface="Wingdings" panose="05000000000000000000" pitchFamily="2" charset="2"/>
              </a:rPr>
              <a:t> = 2023  could be ended already  additionally high number of </a:t>
            </a:r>
            <a:r>
              <a:rPr lang="en-US" dirty="0" err="1">
                <a:sym typeface="Wingdings" panose="05000000000000000000" pitchFamily="2" charset="2"/>
              </a:rPr>
              <a:t>claimsb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columns: </a:t>
            </a:r>
          </a:p>
          <a:p>
            <a:pPr marL="228600" indent="-228600">
              <a:buAutoNum type="arabicPeriod"/>
            </a:pPr>
            <a:r>
              <a:rPr lang="en-US" dirty="0"/>
              <a:t>Terminated</a:t>
            </a:r>
          </a:p>
          <a:p>
            <a:pPr marL="228600" indent="-228600">
              <a:buAutoNum type="arabicPeriod"/>
            </a:pPr>
            <a:r>
              <a:rPr lang="en-US" dirty="0" err="1"/>
              <a:t>terminationReasons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Policy_start</a:t>
            </a:r>
            <a:r>
              <a:rPr lang="en-US" dirty="0"/>
              <a:t>- &amp; </a:t>
            </a:r>
            <a:r>
              <a:rPr lang="en-US" dirty="0" err="1"/>
              <a:t>effEndDate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Sums of premium-, claim- &amp; payout</a:t>
            </a:r>
          </a:p>
          <a:p>
            <a:endParaRPr lang="en-US" dirty="0"/>
          </a:p>
          <a:p>
            <a:r>
              <a:rPr lang="en-US" dirty="0"/>
              <a:t>+ Product information in separate </a:t>
            </a:r>
            <a:r>
              <a:rPr lang="en-US" dirty="0" err="1"/>
              <a:t>df</a:t>
            </a:r>
            <a:r>
              <a:rPr lang="en-US" dirty="0"/>
              <a:t> (less important because no big impact in modelling)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a lot of time to explain &amp; prepare all columns for modelling.</a:t>
            </a:r>
          </a:p>
          <a:p>
            <a:r>
              <a:rPr lang="en-US" dirty="0"/>
              <a:t>Besides missing values: </a:t>
            </a:r>
          </a:p>
          <a:p>
            <a:pPr marL="228600" indent="-228600">
              <a:buAutoNum type="arabicPeriod"/>
            </a:pPr>
            <a:r>
              <a:rPr lang="en-US" dirty="0"/>
              <a:t>a lot of outliers </a:t>
            </a:r>
          </a:p>
          <a:p>
            <a:pPr marL="228600" indent="-228600">
              <a:buAutoNum type="arabicPeriod"/>
            </a:pPr>
            <a:r>
              <a:rPr lang="en-US" dirty="0"/>
              <a:t>highly correlated columns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 necessary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8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termination is not a rare thing. ~1/2 of all contracts are terminated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several reasons. E.g. different types of product:</a:t>
            </a:r>
          </a:p>
          <a:p>
            <a:pPr marL="228600" indent="-228600">
              <a:buAutoNum type="arabicPeriod"/>
            </a:pPr>
            <a:r>
              <a:rPr lang="en-US" dirty="0"/>
              <a:t>G004: Business </a:t>
            </a:r>
            <a:r>
              <a:rPr lang="en-US" dirty="0">
                <a:sym typeface="Wingdings" panose="05000000000000000000" pitchFamily="2" charset="2"/>
              </a:rPr>
              <a:t> terminated, e.g. when employee cancelled</a:t>
            </a:r>
          </a:p>
          <a:p>
            <a:pPr marL="228600" indent="-2286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G014: Infinity  lifelong  if ended, it’s terminated most of the times (</a:t>
            </a:r>
            <a:r>
              <a:rPr lang="en-GB" dirty="0">
                <a:sym typeface="Wingdings" panose="05000000000000000000" pitchFamily="2" charset="2"/>
              </a:rPr>
              <a:t>overall 19% terminations vs. 70% within ended contracts)</a:t>
            </a:r>
          </a:p>
          <a:p>
            <a:pPr marL="228600" indent="-2286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effEnd</a:t>
            </a:r>
            <a:r>
              <a:rPr lang="en-US" dirty="0">
                <a:sym typeface="Wingdings" panose="05000000000000000000" pitchFamily="2" charset="2"/>
              </a:rPr>
              <a:t> is a major impact</a:t>
            </a:r>
          </a:p>
          <a:p>
            <a:r>
              <a:rPr lang="en-US" dirty="0">
                <a:sym typeface="Wingdings" panose="05000000000000000000" pitchFamily="2" charset="2"/>
              </a:rPr>
              <a:t> Looking only at ended contracts  it’s even </a:t>
            </a:r>
            <a:r>
              <a:rPr lang="en-US" dirty="0"/>
              <a:t>~2/3 terminations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22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Termination rate goes </a:t>
            </a:r>
            <a:r>
              <a:rPr lang="en-US" dirty="0">
                <a:sym typeface="Wingdings" panose="05000000000000000000" pitchFamily="2" charset="2"/>
              </a:rPr>
              <a:t> 0 for active contracts (</a:t>
            </a:r>
            <a:r>
              <a:rPr lang="en-US" dirty="0" err="1">
                <a:sym typeface="Wingdings" panose="05000000000000000000" pitchFamily="2" charset="2"/>
              </a:rPr>
              <a:t>effEndDate</a:t>
            </a:r>
            <a:r>
              <a:rPr lang="en-US" dirty="0">
                <a:sym typeface="Wingdings" panose="05000000000000000000" pitchFamily="2" charset="2"/>
              </a:rPr>
              <a:t> &gt; now)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effEndDate</a:t>
            </a:r>
            <a:r>
              <a:rPr lang="en-US" dirty="0">
                <a:sym typeface="Wingdings" panose="05000000000000000000" pitchFamily="2" charset="2"/>
              </a:rPr>
              <a:t> can be </a:t>
            </a:r>
            <a:r>
              <a:rPr lang="en-US" dirty="0" err="1">
                <a:sym typeface="Wingdings" panose="05000000000000000000" pitchFamily="2" charset="2"/>
              </a:rPr>
              <a:t>cuted</a:t>
            </a:r>
            <a:r>
              <a:rPr lang="en-US" dirty="0">
                <a:sym typeface="Wingdings" panose="05000000000000000000" pitchFamily="2" charset="2"/>
              </a:rPr>
              <a:t> in preprocessing function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specific look on termination with </a:t>
            </a:r>
            <a:r>
              <a:rPr lang="en-US" dirty="0" err="1">
                <a:sym typeface="Wingdings" panose="05000000000000000000" pitchFamily="2" charset="2"/>
              </a:rPr>
              <a:t>terminationReasons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reasons of termination:</a:t>
            </a:r>
          </a:p>
          <a:p>
            <a:pPr marL="228600" indent="-228600">
              <a:buAutoNum type="arabicPeriod"/>
            </a:pPr>
            <a:r>
              <a:rPr lang="en-US" dirty="0"/>
              <a:t>Mostly unspecific: Not know, No longer needed, Non-Payment (Cancelled by company by end of next month </a:t>
            </a:r>
            <a:r>
              <a:rPr lang="en-US" dirty="0">
                <a:sym typeface="Wingdings" panose="05000000000000000000" pitchFamily="2" charset="2"/>
              </a:rPr>
              <a:t> next month not paid  terminated)</a:t>
            </a:r>
          </a:p>
          <a:p>
            <a:pPr marL="228600" indent="-2286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Looking only at reasons that show dissatisfaction  imbalanced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3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big TP &amp; small FP (False Negative) error </a:t>
            </a:r>
            <a:r>
              <a:rPr lang="en-US" dirty="0">
                <a:sym typeface="Wingdings" panose="05000000000000000000" pitchFamily="2" charset="2"/>
              </a:rPr>
              <a:t> try to detect as many terminated contracts  keep track on precision too  F1 Score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Mainly focus on score of test set, containing more recent contracts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First results on alternative target </a:t>
            </a:r>
            <a:r>
              <a:rPr lang="en-US" dirty="0">
                <a:sym typeface="Wingdings" panose="05000000000000000000" pitchFamily="2" charset="2"/>
              </a:rPr>
              <a:t> F1_test = 0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Right: SHAP explanations: Base value &lt; 0,01  very low probability of class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Resampling improved the score from 0 to ~0.3 on the test set</a:t>
            </a:r>
          </a:p>
          <a:p>
            <a:endParaRPr lang="en-US" dirty="0"/>
          </a:p>
          <a:p>
            <a:r>
              <a:rPr lang="en-US" dirty="0" err="1"/>
              <a:t>GridSearch</a:t>
            </a:r>
            <a:r>
              <a:rPr lang="en-US" dirty="0"/>
              <a:t> von XGB further improved it to ~0.5</a:t>
            </a:r>
          </a:p>
          <a:p>
            <a:endParaRPr lang="en-US" dirty="0"/>
          </a:p>
          <a:p>
            <a:r>
              <a:rPr lang="en-US" dirty="0"/>
              <a:t>(But: test data got resampled to </a:t>
            </a:r>
            <a:r>
              <a:rPr lang="en-US" dirty="0">
                <a:sym typeface="Wingdings" panose="05000000000000000000" pitchFamily="2" charset="2"/>
              </a:rPr>
              <a:t> higher chance as well for random </a:t>
            </a:r>
            <a:r>
              <a:rPr lang="en-US" dirty="0" err="1">
                <a:sym typeface="Wingdings" panose="05000000000000000000" pitchFamily="2" charset="2"/>
              </a:rPr>
              <a:t>choise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7723A-9B63-468B-9137-F4F184B72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E28C-AAEC-02DE-668A-F1E19C345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9F7E2-2684-0388-F504-096C4F330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76373-CA27-47AA-CB87-8EA02821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ABBF1-963C-455C-809E-C247BA963907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BB5E6-4636-3CA1-24B5-C3D48971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13FD-3DBF-5246-2FBF-6A047E14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75A-E92A-51AC-3AE4-9E909FD2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E5F7-DBA6-9E75-673C-82ED16B77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95C4-6150-5C19-952F-0F951942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4F7E-C394-471D-AB48-1D6B691CE265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39C-CCFA-DBB0-A93C-28A6F80E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6E57-75C6-268B-3860-D4D1FE4A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0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D1C59-8886-A0A7-576A-8272BF264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BBA97-5FF8-617C-A1E8-26C252B5C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94099-0849-5B4D-ECAE-49A11412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DB33-5FD3-43DF-B9FE-99816AB3F121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551CE-0F16-4BB8-6A26-476EC39A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512A-B360-6979-9A53-25BCF6BA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2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0056-E7F4-465A-0327-D2DB346A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64F6-B9AC-8003-8547-76C3E08A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31ED-05F8-60DC-1968-EE1DE9CC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FC6E-3BFD-4DF4-87F5-30213CC7B638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ED66-CA28-B241-ABF3-B1764EAF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EB8F7-6D98-7A23-CB75-FE499D7A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9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98C3-704A-54CD-305D-62D235CE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6C9C3-6F65-6FF0-18DC-569945B35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41B44-8176-12A7-3AE4-C9A80EF4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594A-D5E7-426C-914F-2416BC6457F8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63DC-BA66-DE8E-FC86-1C0C7FFB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0115-C77D-12E3-AA4A-0078A909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EC41-1CF1-1B58-5415-E065E0B4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9162-0A67-64F7-C3A4-A59BCA76C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B5EA4-FD9E-CAF5-30ED-1B15EE6A3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4561-0881-EB8E-D646-ABE24851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CC48-CE88-4C05-8599-C21A83F661A8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8A6A-CE2E-FAC8-6826-53180A9B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57AAE-09D5-EB31-D215-E2EE3F5A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023D-E21F-F7F8-ABCB-203882EC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9B51-81B1-3EAE-5E38-03BBF25B4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E9AF-F829-2827-C8AF-E58063225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72FEE-AD57-1307-E55C-DB4B2BA88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58EB3-B304-EA89-92FB-A8DF79234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A58EB-CEB1-2E4D-3D28-EAFD38F1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98A7-05D7-404D-9A5E-535B7B5180B1}" type="datetime1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4A246-17B3-216A-C226-EB621123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D3A2D-55A2-6339-B84F-BABA5384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1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7874-377E-60FE-B5A6-51B22AE5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977C5-4F77-298F-9709-8418DCAE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84AA-3AFB-4B7E-AF05-37C2B64D8FDF}" type="datetime1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0B8F-8A8D-CE38-B412-A5D536C2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BCF6F-D273-8EBF-8F5B-2B0E6E06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1A60A-114C-3B0F-52A3-ACC83BD8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E14C-FD30-4591-931C-1BBA89DD128A}" type="datetime1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C376D-DED1-AD17-0BAD-FCCA111D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830BA-5521-235F-EA04-23359527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40D3-556E-7660-7E70-EFFA2D17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F774-CD35-7783-DA63-B68364D1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B32DA-B6C3-C4CC-818F-DBE13C9F5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F94CB-FCEB-23C3-27E2-610317EE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82792-1A7B-4FD3-89CF-385F8F142AEC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2A7C1-5D98-7651-D4D9-D803BCB9C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88961-6B59-4DEE-F83B-F3D7EC8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5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B825-2832-E13E-D942-27E745F8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17CE6-B24B-6C0B-3DDA-4307941FB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98372-E128-316B-77EA-5BF74ECAF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FA8F9-B43C-CBA4-0956-86DDCE9A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7BB2-34D5-473D-8E3B-CE532212B547}" type="datetime1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10D30-BBD7-29DC-7F11-9BFEB900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75C95-6D11-0BC9-904A-BE28C8A9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5D18DD-0B6E-10E4-1710-25333F8B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F06CB-5FEF-C694-5FBE-D5BCD0F53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90AF-4508-F632-F3DB-3B70AECA3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E6615-99A2-4DA8-AACA-1EAFA7F1C8BE}" type="datetime1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33794-84BB-022F-BEFE-ED1335A98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2C6AD-F122-A2BC-F365-8A5D6F7A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438AF-2966-491A-B8FE-B5D1FC297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5EE2E-3F24-C4E3-C677-837EC79A9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GB" sz="4500" kern="1400" dirty="0">
                <a:effectLst/>
                <a:latin typeface="Constantia" panose="02030602050306030303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Sales Forecast and Churn Prediction for the International Health Insurance Company</a:t>
            </a:r>
            <a:endParaRPr lang="en-US" sz="4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AA7B-0598-D79D-9AA9-8341EC62B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/>
          </a:bodyPr>
          <a:lstStyle/>
          <a:p>
            <a:pPr algn="l"/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Course: Data Science Continuous Mar23</a:t>
            </a:r>
          </a:p>
          <a:p>
            <a:pPr algn="l"/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Jonathan Leipold  |  Christian </a:t>
            </a:r>
            <a:r>
              <a:rPr lang="en-GB" sz="1700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Hirning</a:t>
            </a:r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 |  </a:t>
            </a:r>
            <a:r>
              <a:rPr lang="en-GB" sz="1700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Rumiya</a:t>
            </a:r>
            <a:r>
              <a:rPr lang="en-GB" sz="17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Al-Meri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948B03C-ED8C-48EB-4167-72FB9218B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58" y="1911225"/>
            <a:ext cx="3510140" cy="703664"/>
          </a:xfrm>
          <a:prstGeom prst="rect">
            <a:avLst/>
          </a:prstGeom>
        </p:spPr>
      </p:pic>
      <p:pic>
        <p:nvPicPr>
          <p:cNvPr id="4" name="Grafik 1" descr="A family photo with a card&#10;&#10;Description automatically generated with medium confidence">
            <a:extLst>
              <a:ext uri="{FF2B5EF4-FFF2-40B4-BE49-F238E27FC236}">
                <a16:creationId xmlns:a16="http://schemas.microsoft.com/office/drawing/2014/main" id="{75945BAB-8AD9-D7BD-810C-EFA85670C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r="8058"/>
          <a:stretch/>
        </p:blipFill>
        <p:spPr>
          <a:xfrm>
            <a:off x="2375916" y="3581108"/>
            <a:ext cx="1353225" cy="19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185E7E-DFD6-A47E-E6F2-2FE668CB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Challenge </a:t>
            </a:r>
            <a:r>
              <a:rPr lang="en-US" i="1" dirty="0"/>
              <a:t>missing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D091-7EAD-953F-D4BE-8BFE507F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Churn Prediction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2AEF5-DF32-6AA9-35D2-7744084F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Content Placeholder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DBAD960-D8B4-67C3-F97E-DC3EC1419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3" y="1465384"/>
            <a:ext cx="7100378" cy="4420409"/>
          </a:xfrm>
          <a:prstGeom prst="rect">
            <a:avLst/>
          </a:prstGeom>
        </p:spPr>
      </p:pic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5AEFFA-5C98-E0C5-1CED-0159949703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6" r="56034" b="7168"/>
          <a:stretch/>
        </p:blipFill>
        <p:spPr>
          <a:xfrm>
            <a:off x="8099394" y="2459803"/>
            <a:ext cx="3254406" cy="2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Target variable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F09272-5071-3D9B-2AE7-7CDF5501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16" y="1756678"/>
            <a:ext cx="6401070" cy="201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457B964-1776-7903-8B65-D7BA49DE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616" y="1670896"/>
            <a:ext cx="6327208" cy="20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971868-4EF1-CA96-5EF5-D2D3EBDB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82" y="1670896"/>
            <a:ext cx="6327208" cy="20474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E5E2D5-D35E-E3AC-15F0-530740820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273" y="4024571"/>
            <a:ext cx="6607528" cy="2192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3A86D-14EA-633A-9052-A3E7C6849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091" y="1492062"/>
            <a:ext cx="2231310" cy="2819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6F82B-5289-95E2-44BA-776EB4A34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90" y="3879027"/>
            <a:ext cx="2231310" cy="27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Target variable &amp; </a:t>
            </a:r>
            <a:r>
              <a:rPr lang="en-US" dirty="0" err="1"/>
              <a:t>effEnd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9" name="Grafik 648351960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FDC7EFF-3770-EDC6-62CD-05E9B515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9371" y="1690688"/>
            <a:ext cx="6977470" cy="2058352"/>
          </a:xfrm>
          <a:prstGeom prst="rect">
            <a:avLst/>
          </a:prstGeom>
          <a:noFill/>
        </p:spPr>
      </p:pic>
      <p:pic>
        <p:nvPicPr>
          <p:cNvPr id="10" name="Grafik 1837813579" descr="Ein Bild, das Diagramm, Reihe, Screenshot, Design enthält.&#10;&#10;Automatisch generierte Beschreibung">
            <a:extLst>
              <a:ext uri="{FF2B5EF4-FFF2-40B4-BE49-F238E27FC236}">
                <a16:creationId xmlns:a16="http://schemas.microsoft.com/office/drawing/2014/main" id="{61B16DD8-E469-EFA0-C4F5-5A42305DE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3986302"/>
            <a:ext cx="7315200" cy="213278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B0B64-34EB-2EA8-F2C0-94C73472A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89805"/>
            <a:ext cx="2860978" cy="351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DF070E-C646-A06A-E700-87EED4A2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16" y="378970"/>
            <a:ext cx="6260035" cy="6115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CAE54-5D26-DF12-F3DE-934F6233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543097" cy="1325563"/>
          </a:xfrm>
        </p:spPr>
        <p:txBody>
          <a:bodyPr>
            <a:normAutofit/>
          </a:bodyPr>
          <a:lstStyle/>
          <a:p>
            <a:r>
              <a:rPr lang="en-US" dirty="0"/>
              <a:t>Churn Prediction – Alternative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A1BB7-708F-A5A2-E74D-F8476013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F9899-9869-5538-5046-47A2BAD60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5C6AF7-E8B8-459A-85D4-D5A4F770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16" y="365125"/>
            <a:ext cx="6247569" cy="6103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72AFB-0B64-5ADD-F230-701ED6B9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16" y="389481"/>
            <a:ext cx="6247569" cy="6103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86F2F-DCB2-13C1-4514-B793F287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06" y="2151595"/>
            <a:ext cx="318179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B08A-87FE-E205-C113-45421C06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Confusion Matrix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13ADA39-45BB-AC0F-B665-4600A8103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182455"/>
              </p:ext>
            </p:extLst>
          </p:nvPr>
        </p:nvGraphicFramePr>
        <p:xfrm>
          <a:off x="1970689" y="2010789"/>
          <a:ext cx="8250621" cy="4025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147">
                  <a:extLst>
                    <a:ext uri="{9D8B030D-6E8A-4147-A177-3AD203B41FA5}">
                      <a16:colId xmlns:a16="http://schemas.microsoft.com/office/drawing/2014/main" val="586466759"/>
                    </a:ext>
                  </a:extLst>
                </a:gridCol>
                <a:gridCol w="1640701">
                  <a:extLst>
                    <a:ext uri="{9D8B030D-6E8A-4147-A177-3AD203B41FA5}">
                      <a16:colId xmlns:a16="http://schemas.microsoft.com/office/drawing/2014/main" val="4047366230"/>
                    </a:ext>
                  </a:extLst>
                </a:gridCol>
                <a:gridCol w="2953407">
                  <a:extLst>
                    <a:ext uri="{9D8B030D-6E8A-4147-A177-3AD203B41FA5}">
                      <a16:colId xmlns:a16="http://schemas.microsoft.com/office/drawing/2014/main" val="1990058676"/>
                    </a:ext>
                  </a:extLst>
                </a:gridCol>
                <a:gridCol w="2911366">
                  <a:extLst>
                    <a:ext uri="{9D8B030D-6E8A-4147-A177-3AD203B41FA5}">
                      <a16:colId xmlns:a16="http://schemas.microsoft.com/office/drawing/2014/main" val="2636267778"/>
                    </a:ext>
                  </a:extLst>
                </a:gridCol>
              </a:tblGrid>
              <a:tr h="456411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PREDICTED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7108"/>
                  </a:ext>
                </a:extLst>
              </a:tr>
              <a:tr h="54012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Contract Terminated (1)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Non-terminated (0)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1799692391"/>
                  </a:ext>
                </a:extLst>
              </a:tr>
              <a:tr h="323023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 POSITIVE (TP)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FALSE NEGATIVE (FN)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2382230427"/>
                  </a:ext>
                </a:extLst>
              </a:tr>
              <a:tr h="1191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Terminated (1)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Model correctly predicts that the contract is terminated by the customer.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The model predicts that the contract is still active or has ended naturally but it is terminated.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3462542544"/>
                  </a:ext>
                </a:extLst>
              </a:tr>
              <a:tr h="3230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FALSE POSITIVE (FP)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TRUE NEGATIVE (TN)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1552651524"/>
                  </a:ext>
                </a:extLst>
              </a:tr>
              <a:tr h="11914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>
                          <a:effectLst/>
                        </a:rPr>
                        <a:t>Contract Non-terminated (0)</a:t>
                      </a:r>
                      <a:endParaRPr lang="en-GB" sz="100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 The model predicts that the contract has been cancelled, but it is still active or has ended naturally.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GB" sz="1000" dirty="0">
                          <a:effectLst/>
                        </a:rPr>
                        <a:t>The model correctly predicts that the contract is still active or has ended naturally.</a:t>
                      </a:r>
                      <a:endParaRPr lang="en-GB" sz="1000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90170" anchor="ctr"/>
                </a:tc>
                <a:extLst>
                  <a:ext uri="{0D108BD9-81ED-4DB2-BD59-A6C34878D82A}">
                    <a16:rowId xmlns:a16="http://schemas.microsoft.com/office/drawing/2014/main" val="416572751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374C5-31D3-9C48-DC5C-582CCBBC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92DD4-9639-532B-900F-49EDA1D1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5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D93E-0AC2-131D-89CE-44D6EDB6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First results </a:t>
            </a:r>
            <a:r>
              <a:rPr lang="en-US" dirty="0" err="1"/>
              <a:t>ds_terminated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DD83BE-759F-4186-CA68-1231EB0B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676039"/>
            <a:ext cx="2895600" cy="46803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458D7-A693-D4C8-2939-53BD9F74B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7A38B-70BC-E9B3-7FB0-4D9892E1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1CBA0F-948D-5F95-4AD5-CE9F0F37C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777" y="1932372"/>
            <a:ext cx="4629244" cy="321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E90E0-853C-5CA7-EAFD-44236FC5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873" y="5331752"/>
            <a:ext cx="736385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A5FBDE7-1A23-8A88-B95F-784AFBB0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Resampling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2E97-CBA9-809C-23C7-32705153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Churn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FE941-44A7-5F86-FAE3-4E5374EF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B2421FB-A6BF-CB04-C22E-9B887B802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09" y="1690687"/>
            <a:ext cx="5035401" cy="38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8F80F6B-EA12-4B56-52CD-997A9164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705"/>
            <a:ext cx="5139849" cy="20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1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88FA-AD22-A5E0-94F7-CC762D67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Results after resampling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02F1F4-486A-D997-A14B-E777B6AA1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3" y="1638503"/>
            <a:ext cx="4607308" cy="475064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DBA3C-E03E-F018-4F86-D1A2D556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09A8C-BA8D-768A-D69A-82B43950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9DF16-79E1-E12F-5FD2-53072046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546" y="1819175"/>
            <a:ext cx="5139705" cy="3567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1D9-E52E-FBE9-266E-464B90E04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12" y="5537200"/>
            <a:ext cx="68865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4F72-480B-CFEB-E971-19EA551C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Random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9B272-8BC2-139D-7563-37C378DE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932FA6-8F52-3ADD-8BC5-E28DBDF1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1131094669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ED36C2CA-F8CF-B45F-79D9-08645ABC1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975" y="1913390"/>
            <a:ext cx="6190039" cy="37235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C1C97-E450-C3C5-3848-A64CB0C9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80" y="1446624"/>
            <a:ext cx="3886418" cy="22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2CD475-94BD-CD53-3B8D-83648D91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380" y="3775186"/>
            <a:ext cx="3886419" cy="225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Time-related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19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13407C-0BF3-45CB-1A88-16DC5CDC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02" y="1690688"/>
            <a:ext cx="6016898" cy="44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C5BC7927-F6FA-0420-074A-40C4F066A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12" y="1409468"/>
            <a:ext cx="2832088" cy="49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9FCD-9C48-5E2D-43A2-116F93DD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D4C3-D9EC-DC72-1406-5E85E833D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2A5DB-117B-89EF-09AC-7839DF83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Sales Forecast and Churn Prediction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A9991-04F6-4516-D515-46DDC183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2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Termination Probabilities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B442C25-21BE-A88E-FFA1-D391A788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5" y="1740004"/>
            <a:ext cx="5505283" cy="3812408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55AA6531-5E19-3665-3359-F3D03D04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453" y="1674888"/>
            <a:ext cx="5050155" cy="39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0184-4AB4-F953-C7B4-82C1DDB1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SHAP Interpretations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9D4AC-26FE-6E0E-B563-6988B056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170B7-D7C8-735E-0102-6F7F6CD6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A9C7F-AD16-32BF-EE89-8DA63C04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44" y="1383370"/>
            <a:ext cx="4414462" cy="5109505"/>
          </a:xfrm>
          <a:prstGeom prst="rect">
            <a:avLst/>
          </a:prstGeom>
        </p:spPr>
      </p:pic>
      <p:pic>
        <p:nvPicPr>
          <p:cNvPr id="7" name="Picture 6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B647B246-2542-01B9-80FC-BEFD100C7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98" y="1690688"/>
            <a:ext cx="4395252" cy="3074962"/>
          </a:xfrm>
          <a:prstGeom prst="rect">
            <a:avLst/>
          </a:prstGeom>
        </p:spPr>
      </p:pic>
      <p:pic>
        <p:nvPicPr>
          <p:cNvPr id="9" name="Picture 8" descr="A red line with black text&#10;&#10;Description automatically generated">
            <a:extLst>
              <a:ext uri="{FF2B5EF4-FFF2-40B4-BE49-F238E27FC236}">
                <a16:creationId xmlns:a16="http://schemas.microsoft.com/office/drawing/2014/main" id="{3D43C850-081C-7AC9-E192-EBCC93AE4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35" y="5078189"/>
            <a:ext cx="6016579" cy="7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 and 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5601-A82F-6D8D-44A0-284B6BF4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2B33-1D0D-27D1-295B-792BA52D2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Sub-Project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E856-C57D-A3DC-5867-AB49E8CE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B0A-C1D5-73A3-FD0B-4D3BA5F3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3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770B-1A92-766D-7C3B-0EF14613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B10D-46BB-D8D8-1709-BA297906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7527-EE5E-8267-523A-61DEF64A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Sales Forecast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9DB4-E5A1-1B54-21AF-9129DAA1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5601-A82F-6D8D-44A0-284B6BF4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2B33-1D0D-27D1-295B-792BA52D2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Sub-Project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E856-C57D-A3DC-5867-AB49E8CE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6B0A-C1D5-73A3-FD0B-4D3BA5F3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8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BEAA-AE8C-19BC-E883-62CBBF1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Data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68E1-0E5F-4F6E-DD38-EDC9D47C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Churn Prediction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BA5CD-13CC-2DEF-9749-9D709A87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38AF-2966-491A-B8FE-B5D1FC297655}" type="slidenum">
              <a:rPr lang="en-US" smtClean="0"/>
              <a:t>8</a:t>
            </a:fld>
            <a:endParaRPr lang="en-US"/>
          </a:p>
        </p:txBody>
      </p:sp>
      <p:pic>
        <p:nvPicPr>
          <p:cNvPr id="6" name="Grafik 287454548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2ABC9448-8B70-7C43-CB7E-9F3D9368F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1548605"/>
            <a:ext cx="5282993" cy="1857984"/>
          </a:xfrm>
          <a:prstGeom prst="rect">
            <a:avLst/>
          </a:prstGeom>
        </p:spPr>
      </p:pic>
      <p:pic>
        <p:nvPicPr>
          <p:cNvPr id="7" name="Grafik 1736855212" descr="Ein Bild, das Text, Software, Webseite, Computersymbol enthält.&#10;&#10;Automatisch generierte Beschreibung">
            <a:extLst>
              <a:ext uri="{FF2B5EF4-FFF2-40B4-BE49-F238E27FC236}">
                <a16:creationId xmlns:a16="http://schemas.microsoft.com/office/drawing/2014/main" id="{659F19AE-8E33-D726-2610-B32D0551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3451412"/>
            <a:ext cx="5274310" cy="2580005"/>
          </a:xfrm>
          <a:prstGeom prst="rect">
            <a:avLst/>
          </a:prstGeom>
        </p:spPr>
      </p:pic>
      <p:pic>
        <p:nvPicPr>
          <p:cNvPr id="8" name="Grafik 1504474364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171F0ED4-EDAA-22AB-8D58-02DA1C2C2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85" y="1548605"/>
            <a:ext cx="527431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21E95-81BF-E77D-CA91-CBC50270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802" y="3835151"/>
            <a:ext cx="5948893" cy="906263"/>
          </a:xfrm>
          <a:prstGeom prst="rect">
            <a:avLst/>
          </a:prstGeom>
        </p:spPr>
      </p:pic>
      <p:pic>
        <p:nvPicPr>
          <p:cNvPr id="13" name="Grafik 1634778331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7999DEB7-5D7A-3CD4-8313-BE3FF32C10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8"/>
          <a:stretch/>
        </p:blipFill>
        <p:spPr>
          <a:xfrm>
            <a:off x="6703425" y="5077824"/>
            <a:ext cx="5179229" cy="9949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1B5B3-D060-E7DB-95A1-887CF7724D91}"/>
              </a:ext>
            </a:extLst>
          </p:cNvPr>
          <p:cNvCxnSpPr>
            <a:cxnSpLocks/>
          </p:cNvCxnSpPr>
          <p:nvPr/>
        </p:nvCxnSpPr>
        <p:spPr>
          <a:xfrm>
            <a:off x="5647765" y="2477597"/>
            <a:ext cx="5580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820DF-F2A2-2BB7-A8A1-73DD7B7DC9C2}"/>
              </a:ext>
            </a:extLst>
          </p:cNvPr>
          <p:cNvCxnSpPr>
            <a:cxnSpLocks/>
          </p:cNvCxnSpPr>
          <p:nvPr/>
        </p:nvCxnSpPr>
        <p:spPr>
          <a:xfrm flipV="1">
            <a:off x="5579363" y="2929358"/>
            <a:ext cx="602877" cy="6645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D80599-DA10-15FE-97F4-AB432B2E87EF}"/>
              </a:ext>
            </a:extLst>
          </p:cNvPr>
          <p:cNvCxnSpPr>
            <a:cxnSpLocks/>
          </p:cNvCxnSpPr>
          <p:nvPr/>
        </p:nvCxnSpPr>
        <p:spPr>
          <a:xfrm>
            <a:off x="8855248" y="3451412"/>
            <a:ext cx="0" cy="316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8D256A-6371-4F7D-5978-736418DF9CCC}"/>
              </a:ext>
            </a:extLst>
          </p:cNvPr>
          <p:cNvCxnSpPr>
            <a:cxnSpLocks/>
          </p:cNvCxnSpPr>
          <p:nvPr/>
        </p:nvCxnSpPr>
        <p:spPr>
          <a:xfrm>
            <a:off x="8855248" y="4752029"/>
            <a:ext cx="0" cy="316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185E7E-DFD6-A47E-E6F2-2FE668CB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Churn Prediction – Column descriptions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8D2F3B4A-8AAC-C538-496C-F97028A6A4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2404528"/>
              </p:ext>
            </p:extLst>
          </p:nvPr>
        </p:nvGraphicFramePr>
        <p:xfrm>
          <a:off x="838201" y="2162494"/>
          <a:ext cx="4820728" cy="3766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9082">
                  <a:extLst>
                    <a:ext uri="{9D8B030D-6E8A-4147-A177-3AD203B41FA5}">
                      <a16:colId xmlns:a16="http://schemas.microsoft.com/office/drawing/2014/main" val="2481243216"/>
                    </a:ext>
                  </a:extLst>
                </a:gridCol>
                <a:gridCol w="912418">
                  <a:extLst>
                    <a:ext uri="{9D8B030D-6E8A-4147-A177-3AD203B41FA5}">
                      <a16:colId xmlns:a16="http://schemas.microsoft.com/office/drawing/2014/main" val="2159340649"/>
                    </a:ext>
                  </a:extLst>
                </a:gridCol>
                <a:gridCol w="2749228">
                  <a:extLst>
                    <a:ext uri="{9D8B030D-6E8A-4147-A177-3AD203B41FA5}">
                      <a16:colId xmlns:a16="http://schemas.microsoft.com/office/drawing/2014/main" val="110286779"/>
                    </a:ext>
                  </a:extLst>
                </a:gridCol>
              </a:tblGrid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Column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Datatype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Description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963239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ContractID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pseudonymised unique ContractID (index / primary Key)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91450480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policy_startDate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start Date of contract (Filtered to &gt;= 01.01.2017)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439926652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policy_initialEndDate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initial end Date at beginning of contract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91038025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policy_effEndDate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effective end Date of contract (due to earlier cancellation/…)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22526986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update_Date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last data extraction from SQL database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499137536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activ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contract is still activ or already ended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786540981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ApplyDate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contact application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490589328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SignDate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contract signing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5475257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paid_until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until premium is paid for this contract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10802718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terminationDate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date of contract termination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57094388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terminationReason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 / categorical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reason for contract termination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695584360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  <a:highlight>
                            <a:srgbClr val="FFFF00"/>
                          </a:highlight>
                        </a:rPr>
                        <a:t>terminated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highlight>
                          <a:srgbClr val="FFFF00"/>
                        </a:highlight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boolean</a:t>
                      </a:r>
                      <a:endParaRPr lang="en-GB" sz="800" b="1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b="1" u="none" strike="noStrike">
                          <a:effectLst/>
                        </a:rPr>
                        <a:t>if contract got terminated by the customer (target variable)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86455929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product_code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code of insurance product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19750176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MainProductCode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code of main insurance product group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673024456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MainProductName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name of main insurance product group (pseudonymised)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31666950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insured_birthDate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birthday of insured person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2848363241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insured_Gender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gender of insured person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3089212495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insured_nationality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nationality of insured person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1821814027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holder_country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string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country of contract holder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971418054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Expatriate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insured person is expatriate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675403672"/>
                  </a:ext>
                </a:extLst>
              </a:tr>
              <a:tr h="171224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additional_insurance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boolean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if insured person has an additional insurance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547920415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D1B15FA7-0036-DE66-AAF7-1BF77B74D5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9114762"/>
              </p:ext>
            </p:extLst>
          </p:nvPr>
        </p:nvGraphicFramePr>
        <p:xfrm>
          <a:off x="6172200" y="2162494"/>
          <a:ext cx="5181600" cy="3766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8679">
                  <a:extLst>
                    <a:ext uri="{9D8B030D-6E8A-4147-A177-3AD203B41FA5}">
                      <a16:colId xmlns:a16="http://schemas.microsoft.com/office/drawing/2014/main" val="3357721510"/>
                    </a:ext>
                  </a:extLst>
                </a:gridCol>
                <a:gridCol w="902783">
                  <a:extLst>
                    <a:ext uri="{9D8B030D-6E8A-4147-A177-3AD203B41FA5}">
                      <a16:colId xmlns:a16="http://schemas.microsoft.com/office/drawing/2014/main" val="3496695048"/>
                    </a:ext>
                  </a:extLst>
                </a:gridCol>
                <a:gridCol w="2680138">
                  <a:extLst>
                    <a:ext uri="{9D8B030D-6E8A-4147-A177-3AD203B41FA5}">
                      <a16:colId xmlns:a16="http://schemas.microsoft.com/office/drawing/2014/main" val="750647526"/>
                    </a:ext>
                  </a:extLst>
                </a:gridCol>
              </a:tblGrid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Column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Datatype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Description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4129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RefDate</a:t>
                      </a:r>
                      <a:endParaRPr lang="en-GB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date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reference date to compare last year of active (-&gt; update_Date) 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and ended contracts (-&gt; effEndDate)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726" marR="7726" marT="7726" marB="0" anchor="ctr"/>
                </a:tc>
                <a:extLst>
                  <a:ext uri="{0D108BD9-81ED-4DB2-BD59-A6C34878D82A}">
                    <a16:rowId xmlns:a16="http://schemas.microsoft.com/office/drawing/2014/main" val="403263864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number of claims (invoices) handed in by the customer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200407296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sum_claimed_total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amount of money claimed by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080265065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sum_payout_total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amount of money paid out to the customer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606703184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part of claimed money that did not get paid out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2587185350"/>
                  </a:ext>
                </a:extLst>
              </a:tr>
              <a:tr h="27041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payout_ratio_total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total ratio of paid out vs. claimed money (payout/claimed)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124754155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mean_payoutDays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800" u="none" strike="noStrike">
                          <a:effectLst/>
                        </a:rPr>
                        <a:t>mean waiting time in days between claim and payout of money</a:t>
                      </a:r>
                      <a:endParaRPr lang="en-GB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351945464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same as above, but for last year before update_Date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70099052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sum_claimed_lastYear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30204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sum_payout_lastYear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23120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4693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payout_ratio_lastYear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995439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sum_premium_total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30726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sum_premium_lastYear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869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mean_payoutDays_lastYear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128802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num_claims_lastActivYear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800" u="none" strike="noStrike">
                          <a:effectLst/>
                        </a:rPr>
                        <a:t>same as above, but for last year before RefDate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(activ contracts --&gt; last year / </a:t>
                      </a:r>
                      <a:br>
                        <a:rPr lang="en-GB" sz="800" u="none" strike="noStrike">
                          <a:effectLst/>
                        </a:rPr>
                      </a:br>
                      <a:r>
                        <a:rPr lang="en-GB" sz="800" u="none" strike="noStrike">
                          <a:effectLst/>
                        </a:rPr>
                        <a:t>ended contracts --&gt; last year before effEnd)</a:t>
                      </a:r>
                      <a:endParaRPr lang="en-GB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extLst>
                  <a:ext uri="{0D108BD9-81ED-4DB2-BD59-A6C34878D82A}">
                    <a16:rowId xmlns:a16="http://schemas.microsoft.com/office/drawing/2014/main" val="4117640047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mean_payoutDays_lastActivYear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integer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28423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sum_payout_lastActivYear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99189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sum_claimed_lastActivYear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91170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sum_retained_lastActivYear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131788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u="none" strike="noStrike">
                          <a:effectLst/>
                        </a:rPr>
                        <a:t>sum_premium_lastActivYear</a:t>
                      </a:r>
                      <a:endParaRPr lang="de-DE" sz="800" b="1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u="none" strike="noStrike">
                          <a:effectLst/>
                        </a:rPr>
                        <a:t>float</a:t>
                      </a:r>
                      <a:endParaRPr lang="de-DE" sz="800" b="0" i="0" u="none" strike="noStrike" dirty="0">
                        <a:solidFill>
                          <a:srgbClr val="595959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053" marR="7053" marT="7053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3421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6D091-7EAD-953F-D4BE-8BFE507F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solidFill>
                  <a:schemeClr val="tx1">
                    <a:lumMod val="50000"/>
                    <a:lumOff val="50000"/>
                  </a:schemeClr>
                </a:solidFill>
              </a:rPr>
              <a:t>Churn Prediction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2AEF5-DF32-6AA9-35D2-7744084F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D438AF-2966-491A-B8FE-B5D1FC297655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Widescreen</PresentationFormat>
  <Paragraphs>274</Paragraphs>
  <Slides>21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Constantia</vt:lpstr>
      <vt:lpstr>Wingdings</vt:lpstr>
      <vt:lpstr>Office Theme</vt:lpstr>
      <vt:lpstr>Sales Forecast and Churn Prediction for the International Health Insurance Company</vt:lpstr>
      <vt:lpstr>Introduction, ……</vt:lpstr>
      <vt:lpstr>PowerPoint Presentation</vt:lpstr>
      <vt:lpstr>Sales Forecast</vt:lpstr>
      <vt:lpstr>PowerPoint Presentation</vt:lpstr>
      <vt:lpstr>PowerPoint Presentation</vt:lpstr>
      <vt:lpstr>Churn Prediction</vt:lpstr>
      <vt:lpstr>Churn Prediction – Data Collection</vt:lpstr>
      <vt:lpstr>Churn Prediction – Column descriptions</vt:lpstr>
      <vt:lpstr>Churn Prediction – Challenge missing values</vt:lpstr>
      <vt:lpstr>Churn Prediction – Target variable</vt:lpstr>
      <vt:lpstr>Churn Prediction – Target variable &amp; effEnd</vt:lpstr>
      <vt:lpstr>Churn Prediction – Alternative target</vt:lpstr>
      <vt:lpstr>Churn Prediction – Confusion Matrix</vt:lpstr>
      <vt:lpstr>Churn Prediction – First results ds_terminated </vt:lpstr>
      <vt:lpstr>Churn Prediction – Resampling</vt:lpstr>
      <vt:lpstr>Churn Prediction – Results after resampling</vt:lpstr>
      <vt:lpstr>Churn Prediction – Random Test data</vt:lpstr>
      <vt:lpstr>Churn Prediction – Time-related Test data</vt:lpstr>
      <vt:lpstr>Churn Prediction – Termination Probabilities</vt:lpstr>
      <vt:lpstr>Churn Prediction – SHAP Interpretations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Forecast and Churn Prediction for the International Health Insurance Company</dc:title>
  <dc:creator>Jonathan Leipold - BDAE Gruppe</dc:creator>
  <cp:lastModifiedBy>Jonathan Leipold - BDAE Gruppe</cp:lastModifiedBy>
  <cp:revision>1</cp:revision>
  <dcterms:created xsi:type="dcterms:W3CDTF">2023-11-02T21:34:45Z</dcterms:created>
  <dcterms:modified xsi:type="dcterms:W3CDTF">2023-11-07T13:07:37Z</dcterms:modified>
</cp:coreProperties>
</file>